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2E3A-8111-4F4E-949B-2010949A687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4560-B446-49E0-8C82-11A10F38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1451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ОДЕЖДЫ ОБУЧАЮЩИХСЯ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500834"/>
            <a:ext cx="64008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Учитель\Рабочий стол\КРОЛЬЧЯТА (самые последние)\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3568700" cy="3902075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Рабочий стол\КРОЛЬЧЯТА (самые последние)\43096583951cbeec969c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86058"/>
            <a:ext cx="3519476" cy="3896099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8" y="1785926"/>
          <a:ext cx="4786346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№75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ДЕЛОВОЙ СТИЛЬ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СТРОГИЙ ВЫДЕРЖАННЫЙ СТИЛЬ ОДЕЖДЫ, ПРЕДНАЗНАЧЕННЫЙ ДЛЯ ПОСЕЩЕНИЯ ОБУЧАЮЩИМИСЯ УЧЕБНЫХ ЗАНЯТИЙ В ОБРАЗОВАТЕЛЬНЫХ ОРГАНИЗАЦИЯХ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Учитель\Рабочий стол\ПОЛОЖЕНИЕ\3102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3071834" cy="2143140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ПОЛОЖЕНИЕ\11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786190"/>
            <a:ext cx="3286148" cy="2357454"/>
          </a:xfrm>
          <a:prstGeom prst="rect">
            <a:avLst/>
          </a:prstGeom>
          <a:noFill/>
        </p:spPr>
      </p:pic>
      <p:pic>
        <p:nvPicPr>
          <p:cNvPr id="2052" name="Picture 4" descr="C:\Documents and Settings\Учитель\Рабочий стол\ПОЛОЖЕНИЕ\1_silnaya_shkola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357694"/>
            <a:ext cx="3071802" cy="231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КОМПЛЕКТ ОДЕЖДЫ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9944112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1142984"/>
          <a:ext cx="4429155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5"/>
              </a:tblGrid>
              <a:tr h="15319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 ОДЕЖДЫ ДЕЛОВОГО СТИЛЯ ДОЛЖЕН БЫТЬ МНОГОФУНКЦИОНАЛЬНЫМ, ГИГИЕНИЧНЫМ, УДОБНЫМ И СООТВЕТСТВОВАТЬ СОВРЕМЕННЫМ НАПРАВЛЕНИЯМ МОДЫ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ОДЕЖДА ДЕЛОВОГО СТИЛЯ ДЛЯ ОБУЧАЮЩИХСЯ ЯВЛЯЕТСЯ НОРМОЙ, КОТОРАЯ ОПРЕДЕЛЯЕТСЯ УСТАВОМ И ПРАВИЛАМИ ВНУТРЕННЕГО РАСПОРЯДКА ОБРАЗОВАТЕЛЬНОЙ ОРГАНИЗАЦИИ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Documents and Settings\Учитель\Рабочий стол\КРОЛЬЧЯТА (самые последние)\0011-011-Varianty-shkolnoj-for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3"/>
            <a:ext cx="4071966" cy="3053975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Рабочий стол\КРОЛЬЧЯТА (самые последние)\shkolnaja_forma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95785"/>
            <a:ext cx="4000528" cy="2562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ПРАВИЛА ПОВЕДЕНИЯ ДЛЯ ОБУЧАЮЩИХСЯ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СООТВЕТСТВИИ С УСТАВОМ ОБРАЗОВАТЕЛЬНОЙ ОРГАНИЗАЦИИ ЗАКРЕПЛЕНО РЕШЕНИЕ О НЕОБХОДИМОСТИ ДЕЛОВОЙ ФОРМЫ ОДЕЖДЫ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Учитель\Рабочий стол\КРОЛЬЧЯТА (самые последние)\clip_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3571900" cy="2877525"/>
          </a:xfrm>
          <a:prstGeom prst="rect">
            <a:avLst/>
          </a:prstGeom>
          <a:noFill/>
        </p:spPr>
      </p:pic>
      <p:pic>
        <p:nvPicPr>
          <p:cNvPr id="4100" name="Picture 4" descr="C:\Documents and Settings\Учитель\Рабочий стол\ЯЯЯ\внешний ви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857628"/>
            <a:ext cx="464347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57554" y="357166"/>
          <a:ext cx="5572164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</a:tblGrid>
              <a:tr h="58579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БУЧАЮЩИЕСЯ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ПРИХОДЯТ НА УЧЕБНЫЕ ЗАНЯТИЯ ЧИСТЫМИ, ОПРЯТНЫМИ СО СМЕННОЙ ОБУВЬЮ</a:t>
                      </a:r>
                    </a:p>
                    <a:p>
                      <a:pPr algn="ctr"/>
                      <a:endParaRPr lang="ru-RU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ОБУЧАЮЩИХСЯ ДОЛЖНА БЫТЬ ТЕМНОГО, ОДНОТОННОГО ЦВЕТА (СИНИЙ, ЧЕРНЫЙ, СЕРЫЙ)</a:t>
                      </a:r>
                    </a:p>
                    <a:p>
                      <a:pPr algn="ctr"/>
                      <a:endParaRPr lang="ru-RU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МАЛЬЧИКОВ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ПИДЖАК, КЛАССИЧЕСКИЕ БРЮКИ, ОДНОТОННАЯ РУБАШКА, ГАЛСТУК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ДЕВОЧЕК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ПИДЖАК, БРЮКИ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ЮБКА СРЕДНЕЙ ДЛИНЫ, ОДНОТОННАЯ БЛУЗКА, ВОДОЛАЗКА</a:t>
                      </a:r>
                    </a:p>
                    <a:p>
                      <a:pPr algn="ctr"/>
                      <a:endParaRPr lang="ru-RU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ПРИЧЕСКА ДОЛЖНА СООТВЕТСТВОВАТЬ ВНЕШНЕМУ ВИДУ ОБУЧАЮЩИХСЯ</a:t>
                      </a:r>
                      <a:r>
                        <a:rPr lang="ru-RU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МАЛЬЧИКОВ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КОРОТКАЯ СТРИЖКА, У ДЕВОЧЕК ВОЛОСЫ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АККУРАТНО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ПРИБРАНЫ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57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Учитель\Рабочий стол\КРОЛЬЧЯТА (самые последние)\SHkolnaya-forma-dlya-devochek-2017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328614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СОВЕТЫ РОДИТЕЛЯМ ПРИ ВЫБОРЕ ФОРМЫ ОДЕЖДЫ ДЛЯ ДЕТЕЙ: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ОДЕЖДЕ ВАЖНА ЕЕ ПРИВЛЕКАТЕЛЬНОСТЬ</a:t>
            </a:r>
          </a:p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ОДЕЖДА ДОЛЖНА УКРАШАТЬ И СКРЫВАТЬ НЕДОСТАТКИ ФИГУРЫ, В ПРОТИВНОМ СЛУЧАЕ ОНА ВЫЗОВЕТ У ЧЕЛОВЕКА ОТВРАЩЕНИЕ И УСУГУБИТ ПОЯВЛЕНИЕ КОМПЛЕКСОВ</a:t>
            </a:r>
          </a:p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НЕОБХОДИМО ФОРМИРОВАТЬ У РЕБЕНКА КУЛЬТУРУ ОДЕЖДЫ, СТРЕМЛЕНИЕ ПОНИМАТЬ ФУНКЦИИ ОДЕЖДЫ, СОЗДАВАТЬ У НЕГО ОСНОВЫ ДЛЯ СТАНОВЛЕНИЯ СОБСТВЕННОГО ИНДИВИДУАЛЬНОГО СТИЛЯ</a:t>
            </a:r>
          </a:p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НЕОБХОДИММО УЧИТЫВАТЬ ЦВЕТОВУЮ ГАММУ ДЕЛОВОЙ ОДЕЖДЫ, КРАСНЫЙ И ДРУГИЕ ЯРКИЕ ЦВЕТА ИМЕЮТ РАЗДРАЖАЮЩЕЕ ВОЗДЕЙСТВИЕ, КОТОРОЕ ПРИВОДИТ К ЗРИТЕЛЬНОМУ ВОЗБУЖДЕНИЮ И УТОМЛЯЕМОСТИ ГЛАЗ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ПОКУПКЕ ОДЕЖДЫ ВОСПОЛЬЗУЙТЕСЬ СОВЕТОМ: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ПУСТЬ ВАШ РЕБЕНОК БУДЕТ ВСЕГДА КРАСИВ, ОПРЯТЕН И РАДУЕТ СВОИМ ВНЕШНИМ ВИДОМ ОКРУЖАЮЩИХ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Учитель\Рабочий стол\КРОЛЬЧЯТА (самые последние)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071966" cy="3000396"/>
          </a:xfrm>
          <a:prstGeom prst="rect">
            <a:avLst/>
          </a:prstGeom>
          <a:noFill/>
        </p:spPr>
      </p:pic>
      <p:pic>
        <p:nvPicPr>
          <p:cNvPr id="6147" name="Picture 3" descr="C:\Documents and Settings\Учитель\Рабочий стол\ПОЛОЖЕНИЕ\starsheklassnik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61960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249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ФОРМА ОДЕЖДЫ ОБУЧАЮЩИХСЯ</vt:lpstr>
      <vt:lpstr>ДЕЛОВОЙ СТИЛЬ - </vt:lpstr>
      <vt:lpstr>КОМПЛЕКТ ОДЕЖДЫ</vt:lpstr>
      <vt:lpstr>ПРАВИЛА ПОВЕДЕНИЯ ДЛЯ ОБУЧАЮЩИХСЯ</vt:lpstr>
      <vt:lpstr>Слайд 5</vt:lpstr>
      <vt:lpstr>СОВЕТЫ РОДИТЕЛЯМ ПРИ ВЫБОРЕ ФОРМЫ ОДЕЖДЫ ДЛЯ ДЕТЕЙ:</vt:lpstr>
      <vt:lpstr>ПРИ ПОКУПКЕ ОДЕЖДЫ ВОСПОЛЬЗУЙТЕСЬ СОВЕТОМ:</vt:lpstr>
    </vt:vector>
  </TitlesOfParts>
  <Company>МОУ СОШ 75/42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ОДЕЖДЫ ОБУЧАЮЩИХСЯ</dc:title>
  <dc:creator>Учитель</dc:creator>
  <cp:lastModifiedBy>Учитель</cp:lastModifiedBy>
  <cp:revision>16</cp:revision>
  <dcterms:created xsi:type="dcterms:W3CDTF">2018-03-30T18:13:10Z</dcterms:created>
  <dcterms:modified xsi:type="dcterms:W3CDTF">2018-03-31T18:16:07Z</dcterms:modified>
</cp:coreProperties>
</file>