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87B"/>
    <a:srgbClr val="B54D51"/>
    <a:srgbClr val="0D8697"/>
    <a:srgbClr val="C6247A"/>
    <a:srgbClr val="C52378"/>
    <a:srgbClr val="98124D"/>
    <a:srgbClr val="853E5B"/>
    <a:srgbClr val="F94900"/>
    <a:srgbClr val="613125"/>
    <a:srgbClr val="542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4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33995E-F479-4FBF-A651-DA498B7ACDD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C99D41-80C6-4431-AB80-8EDD2798B70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Маркеры современного урока</a:t>
          </a:r>
        </a:p>
      </dgm:t>
    </dgm:pt>
    <dgm:pt modelId="{13C808CC-BF3D-42D0-B78A-F1363077F3C7}" type="parTrans" cxnId="{833687E4-3D6B-40DA-9A24-0DCB85580F5D}">
      <dgm:prSet/>
      <dgm:spPr/>
      <dgm:t>
        <a:bodyPr/>
        <a:lstStyle/>
        <a:p>
          <a:endParaRPr lang="ru-RU"/>
        </a:p>
      </dgm:t>
    </dgm:pt>
    <dgm:pt modelId="{CB2E8BB3-FF43-40F3-A3D0-3ABB7685DBD9}" type="sibTrans" cxnId="{833687E4-3D6B-40DA-9A24-0DCB85580F5D}">
      <dgm:prSet/>
      <dgm:spPr/>
      <dgm:t>
        <a:bodyPr/>
        <a:lstStyle/>
        <a:p>
          <a:endParaRPr lang="ru-RU"/>
        </a:p>
      </dgm:t>
    </dgm:pt>
    <dgm:pt modelId="{5E1AFCB9-A532-410E-8C80-E9E26AF53FC1}">
      <dgm:prSet phldrT="[Текст]" custT="1"/>
      <dgm:spPr>
        <a:solidFill>
          <a:schemeClr val="accent4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Ученики ставят цель урока</a:t>
          </a:r>
        </a:p>
      </dgm:t>
    </dgm:pt>
    <dgm:pt modelId="{C4F6D089-95D5-4B04-8767-33C3BD0607C0}" type="parTrans" cxnId="{0104E0C0-84FF-4920-BAC5-99E95595513A}">
      <dgm:prSet/>
      <dgm:spPr/>
      <dgm:t>
        <a:bodyPr/>
        <a:lstStyle/>
        <a:p>
          <a:endParaRPr lang="ru-RU"/>
        </a:p>
      </dgm:t>
    </dgm:pt>
    <dgm:pt modelId="{F95A7EDF-6900-47C5-9EEE-E4B7D0E4FCAB}" type="sibTrans" cxnId="{0104E0C0-84FF-4920-BAC5-99E95595513A}">
      <dgm:prSet/>
      <dgm:spPr/>
      <dgm:t>
        <a:bodyPr/>
        <a:lstStyle/>
        <a:p>
          <a:endParaRPr lang="ru-RU"/>
        </a:p>
      </dgm:t>
    </dgm:pt>
    <dgm:pt modelId="{2A0D57A8-CE37-438A-B938-F52E03D1B9DD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В цели урока отражены</a:t>
          </a:r>
        </a:p>
        <a:p>
          <a:r>
            <a:rPr lang="ru-RU" sz="2000" dirty="0">
              <a:solidFill>
                <a:schemeClr val="tx1"/>
              </a:solidFill>
            </a:rPr>
            <a:t>планируемые результаты</a:t>
          </a:r>
        </a:p>
      </dgm:t>
    </dgm:pt>
    <dgm:pt modelId="{A7F6DFC2-C721-4537-A3C0-8F3274033E18}" type="parTrans" cxnId="{B42E2341-40F2-4875-BB9E-40E5E0FFBD85}">
      <dgm:prSet/>
      <dgm:spPr/>
      <dgm:t>
        <a:bodyPr/>
        <a:lstStyle/>
        <a:p>
          <a:endParaRPr lang="ru-RU"/>
        </a:p>
      </dgm:t>
    </dgm:pt>
    <dgm:pt modelId="{E1E02E1C-251C-44D1-AD41-320EADDDC923}" type="sibTrans" cxnId="{B42E2341-40F2-4875-BB9E-40E5E0FFBD85}">
      <dgm:prSet/>
      <dgm:spPr/>
      <dgm:t>
        <a:bodyPr/>
        <a:lstStyle/>
        <a:p>
          <a:endParaRPr lang="ru-RU"/>
        </a:p>
      </dgm:t>
    </dgm:pt>
    <dgm:pt modelId="{A86F6BD2-9987-445A-A1E3-94828849E448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Эффективные технологии</a:t>
          </a:r>
        </a:p>
        <a:p>
          <a:r>
            <a:rPr lang="ru-RU" sz="2000" dirty="0">
              <a:solidFill>
                <a:schemeClr val="tx1"/>
              </a:solidFill>
            </a:rPr>
            <a:t>диалога</a:t>
          </a:r>
        </a:p>
      </dgm:t>
    </dgm:pt>
    <dgm:pt modelId="{2F7B0251-3A04-4529-8806-5D493628821A}" type="parTrans" cxnId="{2F35DA82-D69B-4D4B-8B9C-A816E36839A6}">
      <dgm:prSet/>
      <dgm:spPr/>
      <dgm:t>
        <a:bodyPr/>
        <a:lstStyle/>
        <a:p>
          <a:endParaRPr lang="ru-RU"/>
        </a:p>
      </dgm:t>
    </dgm:pt>
    <dgm:pt modelId="{23684CB5-F4C1-4826-BC4B-1FD0CEFA8C56}" type="sibTrans" cxnId="{2F35DA82-D69B-4D4B-8B9C-A816E36839A6}">
      <dgm:prSet/>
      <dgm:spPr/>
      <dgm:t>
        <a:bodyPr/>
        <a:lstStyle/>
        <a:p>
          <a:endParaRPr lang="ru-RU"/>
        </a:p>
      </dgm:t>
    </dgm:pt>
    <dgm:pt modelId="{AB0E9E3C-1975-4140-AFAE-6ACE1C0A1808}">
      <dgm:prSet custT="1"/>
      <dgm:spPr>
        <a:solidFill>
          <a:schemeClr val="accent6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Активность обучающихся</a:t>
          </a:r>
        </a:p>
      </dgm:t>
    </dgm:pt>
    <dgm:pt modelId="{B0B51BA8-8116-48D0-A58A-6D487C49636D}" type="parTrans" cxnId="{C7254A11-4CCC-43C1-96F6-D74ADC7E605F}">
      <dgm:prSet/>
      <dgm:spPr/>
      <dgm:t>
        <a:bodyPr/>
        <a:lstStyle/>
        <a:p>
          <a:endParaRPr lang="ru-RU"/>
        </a:p>
      </dgm:t>
    </dgm:pt>
    <dgm:pt modelId="{F124A9D2-2CAD-4426-82B4-674522690863}" type="sibTrans" cxnId="{C7254A11-4CCC-43C1-96F6-D74ADC7E605F}">
      <dgm:prSet/>
      <dgm:spPr/>
      <dgm:t>
        <a:bodyPr/>
        <a:lstStyle/>
        <a:p>
          <a:endParaRPr lang="ru-RU"/>
        </a:p>
      </dgm:t>
    </dgm:pt>
    <dgm:pt modelId="{9FCEB37C-137D-4AC1-B5E4-5015727A1DE0}">
      <dgm:prSet custT="1"/>
      <dgm:spPr>
        <a:solidFill>
          <a:srgbClr val="AC187B"/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Сочетание репродуктивных и проблемных методов</a:t>
          </a:r>
        </a:p>
      </dgm:t>
    </dgm:pt>
    <dgm:pt modelId="{5672A5D6-24F8-4AE6-BD88-47D2B275B44A}" type="parTrans" cxnId="{252160A4-9EDA-442A-894D-058D580D1D92}">
      <dgm:prSet/>
      <dgm:spPr/>
      <dgm:t>
        <a:bodyPr/>
        <a:lstStyle/>
        <a:p>
          <a:endParaRPr lang="ru-RU"/>
        </a:p>
      </dgm:t>
    </dgm:pt>
    <dgm:pt modelId="{122A77D8-0257-4E3A-A91B-F4E66ADBC380}" type="sibTrans" cxnId="{252160A4-9EDA-442A-894D-058D580D1D92}">
      <dgm:prSet/>
      <dgm:spPr/>
      <dgm:t>
        <a:bodyPr/>
        <a:lstStyle/>
        <a:p>
          <a:endParaRPr lang="ru-RU"/>
        </a:p>
      </dgm:t>
    </dgm:pt>
    <dgm:pt modelId="{637E6420-41C6-446D-B5B7-181E6C8A8B67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ru-RU" sz="2000" dirty="0">
              <a:solidFill>
                <a:schemeClr val="tx1"/>
              </a:solidFill>
            </a:rPr>
            <a:t>Организована рефлексия</a:t>
          </a:r>
        </a:p>
      </dgm:t>
    </dgm:pt>
    <dgm:pt modelId="{5880996B-9576-44E1-952F-DFAB74EC7E80}" type="parTrans" cxnId="{93E88A4F-0601-41C2-8AC9-CFEACED41C4E}">
      <dgm:prSet/>
      <dgm:spPr/>
      <dgm:t>
        <a:bodyPr/>
        <a:lstStyle/>
        <a:p>
          <a:endParaRPr lang="ru-RU"/>
        </a:p>
      </dgm:t>
    </dgm:pt>
    <dgm:pt modelId="{0AC82300-8E8F-493F-9A0A-A2937E85B5EC}" type="sibTrans" cxnId="{93E88A4F-0601-41C2-8AC9-CFEACED41C4E}">
      <dgm:prSet/>
      <dgm:spPr/>
      <dgm:t>
        <a:bodyPr/>
        <a:lstStyle/>
        <a:p>
          <a:endParaRPr lang="ru-RU"/>
        </a:p>
      </dgm:t>
    </dgm:pt>
    <dgm:pt modelId="{65E17B7C-BC5D-41A4-916F-40CBFED81B24}">
      <dgm:prSet custT="1"/>
      <dgm:spPr/>
      <dgm:t>
        <a:bodyPr/>
        <a:lstStyle/>
        <a:p>
          <a:r>
            <a:rPr lang="ru-RU" sz="2000" dirty="0">
              <a:solidFill>
                <a:schemeClr val="tx1"/>
              </a:solidFill>
            </a:rPr>
            <a:t>Психологический комфорт</a:t>
          </a:r>
        </a:p>
      </dgm:t>
    </dgm:pt>
    <dgm:pt modelId="{ED8BC2E9-7FB2-405E-B548-E2ABEDF91000}" type="parTrans" cxnId="{97E24C51-8B47-4B26-837F-CCC6FC0AA7F8}">
      <dgm:prSet/>
      <dgm:spPr/>
      <dgm:t>
        <a:bodyPr/>
        <a:lstStyle/>
        <a:p>
          <a:endParaRPr lang="ru-RU"/>
        </a:p>
      </dgm:t>
    </dgm:pt>
    <dgm:pt modelId="{DF8B0871-33DD-49CB-9831-A173E815173F}" type="sibTrans" cxnId="{97E24C51-8B47-4B26-837F-CCC6FC0AA7F8}">
      <dgm:prSet/>
      <dgm:spPr/>
      <dgm:t>
        <a:bodyPr/>
        <a:lstStyle/>
        <a:p>
          <a:endParaRPr lang="ru-RU"/>
        </a:p>
      </dgm:t>
    </dgm:pt>
    <dgm:pt modelId="{2A5C97E0-CEC6-4B0B-9138-DD2648ABFB2F}" type="pres">
      <dgm:prSet presAssocID="{2E33995E-F479-4FBF-A651-DA498B7ACDD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305188-7E81-42F8-A18C-F0BA51678F52}" type="pres">
      <dgm:prSet presAssocID="{0AC99D41-80C6-4431-AB80-8EDD2798B700}" presName="centerShape" presStyleLbl="node0" presStyleIdx="0" presStyleCnt="1" custScaleX="170132" custScaleY="163860"/>
      <dgm:spPr/>
      <dgm:t>
        <a:bodyPr/>
        <a:lstStyle/>
        <a:p>
          <a:endParaRPr lang="ru-RU"/>
        </a:p>
      </dgm:t>
    </dgm:pt>
    <dgm:pt modelId="{A0D22E11-EDE8-48DE-A66A-7CDC36E29A6A}" type="pres">
      <dgm:prSet presAssocID="{5E1AFCB9-A532-410E-8C80-E9E26AF53FC1}" presName="node" presStyleLbl="node1" presStyleIdx="0" presStyleCnt="7" custScaleX="207515" custScaleY="148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9B3F4-0730-4A18-9AC7-A03403B34195}" type="pres">
      <dgm:prSet presAssocID="{5E1AFCB9-A532-410E-8C80-E9E26AF53FC1}" presName="dummy" presStyleCnt="0"/>
      <dgm:spPr/>
    </dgm:pt>
    <dgm:pt modelId="{C4AB6EF1-C66A-4905-899A-C26C2ACF36F9}" type="pres">
      <dgm:prSet presAssocID="{F95A7EDF-6900-47C5-9EEE-E4B7D0E4FCAB}" presName="sibTrans" presStyleLbl="sibTrans2D1" presStyleIdx="0" presStyleCnt="7"/>
      <dgm:spPr/>
      <dgm:t>
        <a:bodyPr/>
        <a:lstStyle/>
        <a:p>
          <a:endParaRPr lang="ru-RU"/>
        </a:p>
      </dgm:t>
    </dgm:pt>
    <dgm:pt modelId="{5081F81B-1C08-44D7-9360-4FE4CC858729}" type="pres">
      <dgm:prSet presAssocID="{2A0D57A8-CE37-438A-B938-F52E03D1B9DD}" presName="node" presStyleLbl="node1" presStyleIdx="1" presStyleCnt="7" custScaleX="197644" custScaleY="180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EBF24-97C2-4F58-9A2D-C81F42645DC7}" type="pres">
      <dgm:prSet presAssocID="{2A0D57A8-CE37-438A-B938-F52E03D1B9DD}" presName="dummy" presStyleCnt="0"/>
      <dgm:spPr/>
    </dgm:pt>
    <dgm:pt modelId="{8B44F3AD-4E11-493D-9B57-04F1A5D9D9E3}" type="pres">
      <dgm:prSet presAssocID="{E1E02E1C-251C-44D1-AD41-320EADDDC92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CAAED35D-0BE5-4108-99D6-FF4B1B1A559A}" type="pres">
      <dgm:prSet presAssocID="{AB0E9E3C-1975-4140-AFAE-6ACE1C0A1808}" presName="node" presStyleLbl="node1" presStyleIdx="2" presStyleCnt="7" custScaleX="190117" custScaleY="190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EA39B-24D9-4D5A-811D-AA858C6C0589}" type="pres">
      <dgm:prSet presAssocID="{AB0E9E3C-1975-4140-AFAE-6ACE1C0A1808}" presName="dummy" presStyleCnt="0"/>
      <dgm:spPr/>
    </dgm:pt>
    <dgm:pt modelId="{DCAFF935-C1CE-478B-A786-40D80A8DE4D7}" type="pres">
      <dgm:prSet presAssocID="{F124A9D2-2CAD-4426-82B4-674522690863}" presName="sibTrans" presStyleLbl="sibTrans2D1" presStyleIdx="2" presStyleCnt="7"/>
      <dgm:spPr/>
      <dgm:t>
        <a:bodyPr/>
        <a:lstStyle/>
        <a:p>
          <a:endParaRPr lang="ru-RU"/>
        </a:p>
      </dgm:t>
    </dgm:pt>
    <dgm:pt modelId="{04E4C0B5-7E21-449A-9F4F-2992CD50FE75}" type="pres">
      <dgm:prSet presAssocID="{65E17B7C-BC5D-41A4-916F-40CBFED81B24}" presName="node" presStyleLbl="node1" presStyleIdx="3" presStyleCnt="7" custScaleX="198634" custScaleY="170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DC332-6348-4E5B-8165-D5443CEEE2A8}" type="pres">
      <dgm:prSet presAssocID="{65E17B7C-BC5D-41A4-916F-40CBFED81B24}" presName="dummy" presStyleCnt="0"/>
      <dgm:spPr/>
    </dgm:pt>
    <dgm:pt modelId="{74A28AC6-2D01-4E0D-826D-35256D14E004}" type="pres">
      <dgm:prSet presAssocID="{DF8B0871-33DD-49CB-9831-A173E815173F}" presName="sibTrans" presStyleLbl="sibTrans2D1" presStyleIdx="3" presStyleCnt="7"/>
      <dgm:spPr/>
      <dgm:t>
        <a:bodyPr/>
        <a:lstStyle/>
        <a:p>
          <a:endParaRPr lang="ru-RU"/>
        </a:p>
      </dgm:t>
    </dgm:pt>
    <dgm:pt modelId="{D60A9D80-4E5B-4F35-B947-3169FB435509}" type="pres">
      <dgm:prSet presAssocID="{637E6420-41C6-446D-B5B7-181E6C8A8B67}" presName="node" presStyleLbl="node1" presStyleIdx="4" presStyleCnt="7" custScaleX="186254" custScaleY="186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BBBFD-B82A-4389-AD05-FB8EA570D8B3}" type="pres">
      <dgm:prSet presAssocID="{637E6420-41C6-446D-B5B7-181E6C8A8B67}" presName="dummy" presStyleCnt="0"/>
      <dgm:spPr/>
    </dgm:pt>
    <dgm:pt modelId="{E1BC2BD4-FCC7-4351-9B4C-8E6C80FA531B}" type="pres">
      <dgm:prSet presAssocID="{0AC82300-8E8F-493F-9A0A-A2937E85B5EC}" presName="sibTrans" presStyleLbl="sibTrans2D1" presStyleIdx="4" presStyleCnt="7"/>
      <dgm:spPr/>
      <dgm:t>
        <a:bodyPr/>
        <a:lstStyle/>
        <a:p>
          <a:endParaRPr lang="ru-RU"/>
        </a:p>
      </dgm:t>
    </dgm:pt>
    <dgm:pt modelId="{4EAD3569-B448-4CAC-8F69-6574198A7B2E}" type="pres">
      <dgm:prSet presAssocID="{9FCEB37C-137D-4AC1-B5E4-5015727A1DE0}" presName="node" presStyleLbl="node1" presStyleIdx="5" presStyleCnt="7" custScaleX="210001" custScaleY="182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C8D56-C851-4D51-964F-335236D69C99}" type="pres">
      <dgm:prSet presAssocID="{9FCEB37C-137D-4AC1-B5E4-5015727A1DE0}" presName="dummy" presStyleCnt="0"/>
      <dgm:spPr/>
    </dgm:pt>
    <dgm:pt modelId="{23FB404A-9C29-4245-BD7C-CA4D4EE05FEA}" type="pres">
      <dgm:prSet presAssocID="{122A77D8-0257-4E3A-A91B-F4E66ADBC380}" presName="sibTrans" presStyleLbl="sibTrans2D1" presStyleIdx="5" presStyleCnt="7"/>
      <dgm:spPr/>
      <dgm:t>
        <a:bodyPr/>
        <a:lstStyle/>
        <a:p>
          <a:endParaRPr lang="ru-RU"/>
        </a:p>
      </dgm:t>
    </dgm:pt>
    <dgm:pt modelId="{2A227733-D225-4631-B428-DB568695F385}" type="pres">
      <dgm:prSet presAssocID="{A86F6BD2-9987-445A-A1E3-94828849E448}" presName="node" presStyleLbl="node1" presStyleIdx="6" presStyleCnt="7" custScaleX="215156" custScaleY="181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66E4B-0B4D-4951-BF5F-B727F5000914}" type="pres">
      <dgm:prSet presAssocID="{A86F6BD2-9987-445A-A1E3-94828849E448}" presName="dummy" presStyleCnt="0"/>
      <dgm:spPr/>
    </dgm:pt>
    <dgm:pt modelId="{2C070AB6-9F17-4339-BA8E-E68E23672A52}" type="pres">
      <dgm:prSet presAssocID="{23684CB5-F4C1-4826-BC4B-1FD0CEFA8C56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97E24C51-8B47-4B26-837F-CCC6FC0AA7F8}" srcId="{0AC99D41-80C6-4431-AB80-8EDD2798B700}" destId="{65E17B7C-BC5D-41A4-916F-40CBFED81B24}" srcOrd="3" destOrd="0" parTransId="{ED8BC2E9-7FB2-405E-B548-E2ABEDF91000}" sibTransId="{DF8B0871-33DD-49CB-9831-A173E815173F}"/>
    <dgm:cxn modelId="{252160A4-9EDA-442A-894D-058D580D1D92}" srcId="{0AC99D41-80C6-4431-AB80-8EDD2798B700}" destId="{9FCEB37C-137D-4AC1-B5E4-5015727A1DE0}" srcOrd="5" destOrd="0" parTransId="{5672A5D6-24F8-4AE6-BD88-47D2B275B44A}" sibTransId="{122A77D8-0257-4E3A-A91B-F4E66ADBC380}"/>
    <dgm:cxn modelId="{9FC09114-6E97-4E1C-9E74-9DD5E5559902}" type="presOf" srcId="{A86F6BD2-9987-445A-A1E3-94828849E448}" destId="{2A227733-D225-4631-B428-DB568695F385}" srcOrd="0" destOrd="0" presId="urn:microsoft.com/office/officeart/2005/8/layout/radial6"/>
    <dgm:cxn modelId="{B42E2341-40F2-4875-BB9E-40E5E0FFBD85}" srcId="{0AC99D41-80C6-4431-AB80-8EDD2798B700}" destId="{2A0D57A8-CE37-438A-B938-F52E03D1B9DD}" srcOrd="1" destOrd="0" parTransId="{A7F6DFC2-C721-4537-A3C0-8F3274033E18}" sibTransId="{E1E02E1C-251C-44D1-AD41-320EADDDC923}"/>
    <dgm:cxn modelId="{50F88AC1-0697-41F5-B4CB-88BC81346249}" type="presOf" srcId="{DF8B0871-33DD-49CB-9831-A173E815173F}" destId="{74A28AC6-2D01-4E0D-826D-35256D14E004}" srcOrd="0" destOrd="0" presId="urn:microsoft.com/office/officeart/2005/8/layout/radial6"/>
    <dgm:cxn modelId="{C7254A11-4CCC-43C1-96F6-D74ADC7E605F}" srcId="{0AC99D41-80C6-4431-AB80-8EDD2798B700}" destId="{AB0E9E3C-1975-4140-AFAE-6ACE1C0A1808}" srcOrd="2" destOrd="0" parTransId="{B0B51BA8-8116-48D0-A58A-6D487C49636D}" sibTransId="{F124A9D2-2CAD-4426-82B4-674522690863}"/>
    <dgm:cxn modelId="{F3E808DD-DFAC-42E0-8AF7-30C7C76E2FD6}" type="presOf" srcId="{122A77D8-0257-4E3A-A91B-F4E66ADBC380}" destId="{23FB404A-9C29-4245-BD7C-CA4D4EE05FEA}" srcOrd="0" destOrd="0" presId="urn:microsoft.com/office/officeart/2005/8/layout/radial6"/>
    <dgm:cxn modelId="{833687E4-3D6B-40DA-9A24-0DCB85580F5D}" srcId="{2E33995E-F479-4FBF-A651-DA498B7ACDD5}" destId="{0AC99D41-80C6-4431-AB80-8EDD2798B700}" srcOrd="0" destOrd="0" parTransId="{13C808CC-BF3D-42D0-B78A-F1363077F3C7}" sibTransId="{CB2E8BB3-FF43-40F3-A3D0-3ABB7685DBD9}"/>
    <dgm:cxn modelId="{0AEA9164-DE19-41B0-A5B0-62BAE1E9C2C4}" type="presOf" srcId="{0AC99D41-80C6-4431-AB80-8EDD2798B700}" destId="{2F305188-7E81-42F8-A18C-F0BA51678F52}" srcOrd="0" destOrd="0" presId="urn:microsoft.com/office/officeart/2005/8/layout/radial6"/>
    <dgm:cxn modelId="{B21AF1C9-C16D-49EC-BAC2-D863AA0049E6}" type="presOf" srcId="{637E6420-41C6-446D-B5B7-181E6C8A8B67}" destId="{D60A9D80-4E5B-4F35-B947-3169FB435509}" srcOrd="0" destOrd="0" presId="urn:microsoft.com/office/officeart/2005/8/layout/radial6"/>
    <dgm:cxn modelId="{364CDBF0-49F8-4FD0-B907-F766EE2901A4}" type="presOf" srcId="{9FCEB37C-137D-4AC1-B5E4-5015727A1DE0}" destId="{4EAD3569-B448-4CAC-8F69-6574198A7B2E}" srcOrd="0" destOrd="0" presId="urn:microsoft.com/office/officeart/2005/8/layout/radial6"/>
    <dgm:cxn modelId="{0104E0C0-84FF-4920-BAC5-99E95595513A}" srcId="{0AC99D41-80C6-4431-AB80-8EDD2798B700}" destId="{5E1AFCB9-A532-410E-8C80-E9E26AF53FC1}" srcOrd="0" destOrd="0" parTransId="{C4F6D089-95D5-4B04-8767-33C3BD0607C0}" sibTransId="{F95A7EDF-6900-47C5-9EEE-E4B7D0E4FCAB}"/>
    <dgm:cxn modelId="{5D352D8E-B7B7-41C5-B020-5128D558680E}" type="presOf" srcId="{23684CB5-F4C1-4826-BC4B-1FD0CEFA8C56}" destId="{2C070AB6-9F17-4339-BA8E-E68E23672A52}" srcOrd="0" destOrd="0" presId="urn:microsoft.com/office/officeart/2005/8/layout/radial6"/>
    <dgm:cxn modelId="{2F35DA82-D69B-4D4B-8B9C-A816E36839A6}" srcId="{0AC99D41-80C6-4431-AB80-8EDD2798B700}" destId="{A86F6BD2-9987-445A-A1E3-94828849E448}" srcOrd="6" destOrd="0" parTransId="{2F7B0251-3A04-4529-8806-5D493628821A}" sibTransId="{23684CB5-F4C1-4826-BC4B-1FD0CEFA8C56}"/>
    <dgm:cxn modelId="{EC1ABB19-F992-42D0-9C73-6E5983BA7C5E}" type="presOf" srcId="{2A0D57A8-CE37-438A-B938-F52E03D1B9DD}" destId="{5081F81B-1C08-44D7-9360-4FE4CC858729}" srcOrd="0" destOrd="0" presId="urn:microsoft.com/office/officeart/2005/8/layout/radial6"/>
    <dgm:cxn modelId="{87FF9863-3486-4805-B1D8-92823ADB3B09}" type="presOf" srcId="{AB0E9E3C-1975-4140-AFAE-6ACE1C0A1808}" destId="{CAAED35D-0BE5-4108-99D6-FF4B1B1A559A}" srcOrd="0" destOrd="0" presId="urn:microsoft.com/office/officeart/2005/8/layout/radial6"/>
    <dgm:cxn modelId="{B7D9D7BD-BC3E-4E7C-AFF1-AB880E2EC61F}" type="presOf" srcId="{2E33995E-F479-4FBF-A651-DA498B7ACDD5}" destId="{2A5C97E0-CEC6-4B0B-9138-DD2648ABFB2F}" srcOrd="0" destOrd="0" presId="urn:microsoft.com/office/officeart/2005/8/layout/radial6"/>
    <dgm:cxn modelId="{93E88A4F-0601-41C2-8AC9-CFEACED41C4E}" srcId="{0AC99D41-80C6-4431-AB80-8EDD2798B700}" destId="{637E6420-41C6-446D-B5B7-181E6C8A8B67}" srcOrd="4" destOrd="0" parTransId="{5880996B-9576-44E1-952F-DFAB74EC7E80}" sibTransId="{0AC82300-8E8F-493F-9A0A-A2937E85B5EC}"/>
    <dgm:cxn modelId="{4B83D348-3114-4034-B12C-B900CF82EE01}" type="presOf" srcId="{65E17B7C-BC5D-41A4-916F-40CBFED81B24}" destId="{04E4C0B5-7E21-449A-9F4F-2992CD50FE75}" srcOrd="0" destOrd="0" presId="urn:microsoft.com/office/officeart/2005/8/layout/radial6"/>
    <dgm:cxn modelId="{10910FA8-2CB8-4146-9FCE-67DF74749D24}" type="presOf" srcId="{F124A9D2-2CAD-4426-82B4-674522690863}" destId="{DCAFF935-C1CE-478B-A786-40D80A8DE4D7}" srcOrd="0" destOrd="0" presId="urn:microsoft.com/office/officeart/2005/8/layout/radial6"/>
    <dgm:cxn modelId="{4EC3C257-85A3-451F-BB38-7F386758C4E9}" type="presOf" srcId="{5E1AFCB9-A532-410E-8C80-E9E26AF53FC1}" destId="{A0D22E11-EDE8-48DE-A66A-7CDC36E29A6A}" srcOrd="0" destOrd="0" presId="urn:microsoft.com/office/officeart/2005/8/layout/radial6"/>
    <dgm:cxn modelId="{7DA013A7-9F0C-4415-B75C-3755A7EEDCEA}" type="presOf" srcId="{0AC82300-8E8F-493F-9A0A-A2937E85B5EC}" destId="{E1BC2BD4-FCC7-4351-9B4C-8E6C80FA531B}" srcOrd="0" destOrd="0" presId="urn:microsoft.com/office/officeart/2005/8/layout/radial6"/>
    <dgm:cxn modelId="{8DF5CBEC-5C71-43F7-9778-86C189B27D2C}" type="presOf" srcId="{E1E02E1C-251C-44D1-AD41-320EADDDC923}" destId="{8B44F3AD-4E11-493D-9B57-04F1A5D9D9E3}" srcOrd="0" destOrd="0" presId="urn:microsoft.com/office/officeart/2005/8/layout/radial6"/>
    <dgm:cxn modelId="{ABB0F638-6905-43C7-AFC2-9FA07F0AF91B}" type="presOf" srcId="{F95A7EDF-6900-47C5-9EEE-E4B7D0E4FCAB}" destId="{C4AB6EF1-C66A-4905-899A-C26C2ACF36F9}" srcOrd="0" destOrd="0" presId="urn:microsoft.com/office/officeart/2005/8/layout/radial6"/>
    <dgm:cxn modelId="{C69B719F-2ECD-48CE-BC22-2C05AEC077EC}" type="presParOf" srcId="{2A5C97E0-CEC6-4B0B-9138-DD2648ABFB2F}" destId="{2F305188-7E81-42F8-A18C-F0BA51678F52}" srcOrd="0" destOrd="0" presId="urn:microsoft.com/office/officeart/2005/8/layout/radial6"/>
    <dgm:cxn modelId="{C8C8CE70-1CE0-4D9F-91EC-CF85DB8BE528}" type="presParOf" srcId="{2A5C97E0-CEC6-4B0B-9138-DD2648ABFB2F}" destId="{A0D22E11-EDE8-48DE-A66A-7CDC36E29A6A}" srcOrd="1" destOrd="0" presId="urn:microsoft.com/office/officeart/2005/8/layout/radial6"/>
    <dgm:cxn modelId="{D4EC7D62-D8FF-4EF3-B09A-09E08658D3D1}" type="presParOf" srcId="{2A5C97E0-CEC6-4B0B-9138-DD2648ABFB2F}" destId="{10C9B3F4-0730-4A18-9AC7-A03403B34195}" srcOrd="2" destOrd="0" presId="urn:microsoft.com/office/officeart/2005/8/layout/radial6"/>
    <dgm:cxn modelId="{126545F1-80D2-45B2-9218-021F4154D8F1}" type="presParOf" srcId="{2A5C97E0-CEC6-4B0B-9138-DD2648ABFB2F}" destId="{C4AB6EF1-C66A-4905-899A-C26C2ACF36F9}" srcOrd="3" destOrd="0" presId="urn:microsoft.com/office/officeart/2005/8/layout/radial6"/>
    <dgm:cxn modelId="{A55F3EA1-C916-4199-8739-EF75BDEEA5BC}" type="presParOf" srcId="{2A5C97E0-CEC6-4B0B-9138-DD2648ABFB2F}" destId="{5081F81B-1C08-44D7-9360-4FE4CC858729}" srcOrd="4" destOrd="0" presId="urn:microsoft.com/office/officeart/2005/8/layout/radial6"/>
    <dgm:cxn modelId="{18B0BE30-7D39-437D-85B7-4F9F5C9C1E8C}" type="presParOf" srcId="{2A5C97E0-CEC6-4B0B-9138-DD2648ABFB2F}" destId="{3AEEBF24-97C2-4F58-9A2D-C81F42645DC7}" srcOrd="5" destOrd="0" presId="urn:microsoft.com/office/officeart/2005/8/layout/radial6"/>
    <dgm:cxn modelId="{9F97A492-9FFF-4072-8A1C-F2FB6B430127}" type="presParOf" srcId="{2A5C97E0-CEC6-4B0B-9138-DD2648ABFB2F}" destId="{8B44F3AD-4E11-493D-9B57-04F1A5D9D9E3}" srcOrd="6" destOrd="0" presId="urn:microsoft.com/office/officeart/2005/8/layout/radial6"/>
    <dgm:cxn modelId="{6D9084B5-58EF-4136-AC70-62C035803E5F}" type="presParOf" srcId="{2A5C97E0-CEC6-4B0B-9138-DD2648ABFB2F}" destId="{CAAED35D-0BE5-4108-99D6-FF4B1B1A559A}" srcOrd="7" destOrd="0" presId="urn:microsoft.com/office/officeart/2005/8/layout/radial6"/>
    <dgm:cxn modelId="{17054A4B-DBC4-4002-8C05-4A830BEA5F9D}" type="presParOf" srcId="{2A5C97E0-CEC6-4B0B-9138-DD2648ABFB2F}" destId="{E45EA39B-24D9-4D5A-811D-AA858C6C0589}" srcOrd="8" destOrd="0" presId="urn:microsoft.com/office/officeart/2005/8/layout/radial6"/>
    <dgm:cxn modelId="{9C21BFE9-8117-4BB5-926C-7BADE1D56074}" type="presParOf" srcId="{2A5C97E0-CEC6-4B0B-9138-DD2648ABFB2F}" destId="{DCAFF935-C1CE-478B-A786-40D80A8DE4D7}" srcOrd="9" destOrd="0" presId="urn:microsoft.com/office/officeart/2005/8/layout/radial6"/>
    <dgm:cxn modelId="{010AD38B-A5EF-43E5-B64B-BDDECA957B34}" type="presParOf" srcId="{2A5C97E0-CEC6-4B0B-9138-DD2648ABFB2F}" destId="{04E4C0B5-7E21-449A-9F4F-2992CD50FE75}" srcOrd="10" destOrd="0" presId="urn:microsoft.com/office/officeart/2005/8/layout/radial6"/>
    <dgm:cxn modelId="{DE9FE107-E112-4836-99EA-6A40066A0B1B}" type="presParOf" srcId="{2A5C97E0-CEC6-4B0B-9138-DD2648ABFB2F}" destId="{E25DC332-6348-4E5B-8165-D5443CEEE2A8}" srcOrd="11" destOrd="0" presId="urn:microsoft.com/office/officeart/2005/8/layout/radial6"/>
    <dgm:cxn modelId="{1D9D17CF-1591-4972-A7BD-396A0B26F0EF}" type="presParOf" srcId="{2A5C97E0-CEC6-4B0B-9138-DD2648ABFB2F}" destId="{74A28AC6-2D01-4E0D-826D-35256D14E004}" srcOrd="12" destOrd="0" presId="urn:microsoft.com/office/officeart/2005/8/layout/radial6"/>
    <dgm:cxn modelId="{67458C8F-CB1F-46EE-912F-2497061B99BD}" type="presParOf" srcId="{2A5C97E0-CEC6-4B0B-9138-DD2648ABFB2F}" destId="{D60A9D80-4E5B-4F35-B947-3169FB435509}" srcOrd="13" destOrd="0" presId="urn:microsoft.com/office/officeart/2005/8/layout/radial6"/>
    <dgm:cxn modelId="{182F5A88-7AFC-4DF3-96D6-4DFA28BAAE97}" type="presParOf" srcId="{2A5C97E0-CEC6-4B0B-9138-DD2648ABFB2F}" destId="{015BBBFD-B82A-4389-AD05-FB8EA570D8B3}" srcOrd="14" destOrd="0" presId="urn:microsoft.com/office/officeart/2005/8/layout/radial6"/>
    <dgm:cxn modelId="{AD817DFF-370D-4644-A830-3FC6F8A4C469}" type="presParOf" srcId="{2A5C97E0-CEC6-4B0B-9138-DD2648ABFB2F}" destId="{E1BC2BD4-FCC7-4351-9B4C-8E6C80FA531B}" srcOrd="15" destOrd="0" presId="urn:microsoft.com/office/officeart/2005/8/layout/radial6"/>
    <dgm:cxn modelId="{71CE7948-2D5D-40F3-A201-B5C025486542}" type="presParOf" srcId="{2A5C97E0-CEC6-4B0B-9138-DD2648ABFB2F}" destId="{4EAD3569-B448-4CAC-8F69-6574198A7B2E}" srcOrd="16" destOrd="0" presId="urn:microsoft.com/office/officeart/2005/8/layout/radial6"/>
    <dgm:cxn modelId="{E919818E-0409-4DFC-927E-D6AEE60E9C3B}" type="presParOf" srcId="{2A5C97E0-CEC6-4B0B-9138-DD2648ABFB2F}" destId="{37AC8D56-C851-4D51-964F-335236D69C99}" srcOrd="17" destOrd="0" presId="urn:microsoft.com/office/officeart/2005/8/layout/radial6"/>
    <dgm:cxn modelId="{10A70E2E-F2B3-41F3-9F9E-D8373CB0F50B}" type="presParOf" srcId="{2A5C97E0-CEC6-4B0B-9138-DD2648ABFB2F}" destId="{23FB404A-9C29-4245-BD7C-CA4D4EE05FEA}" srcOrd="18" destOrd="0" presId="urn:microsoft.com/office/officeart/2005/8/layout/radial6"/>
    <dgm:cxn modelId="{8279E768-562C-43DA-AF7F-D8261636ADE5}" type="presParOf" srcId="{2A5C97E0-CEC6-4B0B-9138-DD2648ABFB2F}" destId="{2A227733-D225-4631-B428-DB568695F385}" srcOrd="19" destOrd="0" presId="urn:microsoft.com/office/officeart/2005/8/layout/radial6"/>
    <dgm:cxn modelId="{C386EA5A-EA13-4DB8-BCFB-5C5295EF8A1D}" type="presParOf" srcId="{2A5C97E0-CEC6-4B0B-9138-DD2648ABFB2F}" destId="{56666E4B-0B4D-4951-BF5F-B727F5000914}" srcOrd="20" destOrd="0" presId="urn:microsoft.com/office/officeart/2005/8/layout/radial6"/>
    <dgm:cxn modelId="{11A9DDC3-424D-414F-80BE-F2CDE856F0BD}" type="presParOf" srcId="{2A5C97E0-CEC6-4B0B-9138-DD2648ABFB2F}" destId="{2C070AB6-9F17-4339-BA8E-E68E23672A52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vVvpQRQSlKI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metodicheskaya-kopilka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017159"/>
            <a:ext cx="6734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Мастер класс </a:t>
            </a:r>
          </a:p>
          <a:p>
            <a:pPr algn="ctr"/>
            <a:r>
              <a:rPr lang="ru-RU" sz="4000" b="1" dirty="0"/>
              <a:t>«в 4 руки»</a:t>
            </a:r>
          </a:p>
          <a:p>
            <a:pPr algn="ctr"/>
            <a:r>
              <a:rPr lang="ru-RU" sz="4000" b="1" dirty="0"/>
              <a:t>Анализируем вместе </a:t>
            </a:r>
            <a:endParaRPr lang="ru-RU" sz="40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02995" y="3429000"/>
            <a:ext cx="6036047" cy="196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i="1" dirty="0"/>
              <a:t>МРЦ по организации методической поддержки молодых педагогов и популяризации лучших практик наставничества</a:t>
            </a:r>
            <a:r>
              <a:rPr lang="ru-RU" b="1" dirty="0"/>
              <a:t> </a:t>
            </a:r>
            <a:r>
              <a:rPr lang="ru-RU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МБОУ СОШ 75/42</a:t>
            </a:r>
          </a:p>
          <a:p>
            <a:pPr algn="r">
              <a:lnSpc>
                <a:spcPct val="150000"/>
              </a:lnSpc>
            </a:pPr>
            <a:r>
              <a:rPr lang="ru-RU" sz="2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Нижний Тагил 2024 г</a:t>
            </a: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6AC13A-1565-4443-9E0D-32F0AA55E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25CD2A-D493-4229-A9DB-8158AAE3E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58" y="866466"/>
            <a:ext cx="3113450" cy="384174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7DF19A3-45CE-4581-82DA-B58A6E5BDAA2}"/>
              </a:ext>
            </a:extLst>
          </p:cNvPr>
          <p:cNvSpPr/>
          <p:nvPr/>
        </p:nvSpPr>
        <p:spPr>
          <a:xfrm>
            <a:off x="3576406" y="866466"/>
            <a:ext cx="4130680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конкурсный урок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AFD4B8D-7549-443F-A481-5E074AF2D225}"/>
              </a:ext>
            </a:extLst>
          </p:cNvPr>
          <p:cNvSpPr/>
          <p:nvPr/>
        </p:nvSpPr>
        <p:spPr>
          <a:xfrm>
            <a:off x="4703061" y="1385978"/>
            <a:ext cx="4425784" cy="1572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://youtu.be/vVvpQRQSlKI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224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204CE92-D43D-48AE-AC72-B0E81403F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4" y="11016"/>
            <a:ext cx="9145486" cy="684698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7D90E4-11BE-4BE2-8715-FFA5E04F9601}"/>
              </a:ext>
            </a:extLst>
          </p:cNvPr>
          <p:cNvSpPr/>
          <p:nvPr/>
        </p:nvSpPr>
        <p:spPr>
          <a:xfrm>
            <a:off x="1606609" y="803305"/>
            <a:ext cx="525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А что после анализа? </a:t>
            </a:r>
            <a:endParaRPr lang="ru-RU" sz="2800" b="1" dirty="0"/>
          </a:p>
        </p:txBody>
      </p:sp>
      <p:pic>
        <p:nvPicPr>
          <p:cNvPr id="1026" name="Picture 2" descr="Дорожный указатель Изображения – скачать бесплатно на Freepik">
            <a:extLst>
              <a:ext uri="{FF2B5EF4-FFF2-40B4-BE49-F238E27FC236}">
                <a16:creationId xmlns:a16="http://schemas.microsoft.com/office/drawing/2014/main" xmlns="" id="{B4402126-6A59-4AAA-8090-2B99ED8B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715" y="1446227"/>
            <a:ext cx="5865669" cy="396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78A4DC-D1DA-45FE-BA58-D0EDE5218F8B}"/>
              </a:ext>
            </a:extLst>
          </p:cNvPr>
          <p:cNvSpPr/>
          <p:nvPr/>
        </p:nvSpPr>
        <p:spPr>
          <a:xfrm>
            <a:off x="3435408" y="2666288"/>
            <a:ext cx="18629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</a:rPr>
              <a:t>Оценить эффективность</a:t>
            </a:r>
            <a:endParaRPr lang="ru-RU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E7CA7F-E270-4E4B-90C3-AD08620812CA}"/>
              </a:ext>
            </a:extLst>
          </p:cNvPr>
          <p:cNvSpPr/>
          <p:nvPr/>
        </p:nvSpPr>
        <p:spPr>
          <a:xfrm>
            <a:off x="5734228" y="4289989"/>
            <a:ext cx="1623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Попробовать воплотить новые идеи</a:t>
            </a:r>
            <a:endParaRPr lang="ru-RU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5D8F14-5A21-4195-B806-49788A5E4942}"/>
              </a:ext>
            </a:extLst>
          </p:cNvPr>
          <p:cNvSpPr/>
          <p:nvPr/>
        </p:nvSpPr>
        <p:spPr>
          <a:xfrm>
            <a:off x="5657316" y="2469735"/>
            <a:ext cx="1982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Определить </a:t>
            </a:r>
          </a:p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«слабое звено»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A1BC42B-4609-4B12-A552-0070CEBB91D0}"/>
              </a:ext>
            </a:extLst>
          </p:cNvPr>
          <p:cNvSpPr/>
          <p:nvPr/>
        </p:nvSpPr>
        <p:spPr>
          <a:xfrm>
            <a:off x="3409773" y="4091536"/>
            <a:ext cx="2247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Найти эффективную альтернативу «слабому звену»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505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FD17FB-CE28-4DEA-809C-AEF33493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96F6886-BFC4-427B-84F3-5C6C4865AD6B}"/>
              </a:ext>
            </a:extLst>
          </p:cNvPr>
          <p:cNvSpPr/>
          <p:nvPr/>
        </p:nvSpPr>
        <p:spPr>
          <a:xfrm>
            <a:off x="1939895" y="743485"/>
            <a:ext cx="4918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Проектируем урок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E31D49D-953B-4826-AA02-ED6C0A871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941" y="1521152"/>
            <a:ext cx="6976012" cy="46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05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7AAA6D-8E1A-4833-A347-EE673D8B6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F71F72B-37EA-4DC3-9154-750F97105B22}"/>
              </a:ext>
            </a:extLst>
          </p:cNvPr>
          <p:cNvSpPr/>
          <p:nvPr/>
        </p:nvSpPr>
        <p:spPr>
          <a:xfrm>
            <a:off x="2629705" y="3244334"/>
            <a:ext cx="3937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https://fipi.ru/metodicheskaya-kopilka/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FE3A996-E0D8-44F1-9898-D8C04986B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43" y="706930"/>
            <a:ext cx="7782281" cy="24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BFD17FB-CE28-4DEA-809C-AEF33493B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13E24F-33AD-41F3-88CC-D8446080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63" y="3546504"/>
            <a:ext cx="2202558" cy="2396383"/>
          </a:xfrm>
          <a:prstGeom prst="rect">
            <a:avLst/>
          </a:prstGeom>
        </p:spPr>
      </p:pic>
      <p:sp>
        <p:nvSpPr>
          <p:cNvPr id="6" name="AutoShape 6" descr="плакат настенный сова для школы детского сада декор А3 ТМ Империя  поздравлений 25841784 купить в интернет-магазине Wildberries">
            <a:extLst>
              <a:ext uri="{FF2B5EF4-FFF2-40B4-BE49-F238E27FC236}">
                <a16:creationId xmlns:a16="http://schemas.microsoft.com/office/drawing/2014/main" xmlns="" id="{EEB2F242-CFCA-43E7-8289-A8C49ABCBA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0D551CB-B2AE-4AD3-9BD3-E2CFD94193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079" y="1489165"/>
            <a:ext cx="3053987" cy="305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66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13587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08361" y="768391"/>
            <a:ext cx="472727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4000" b="1" dirty="0"/>
              <a:t>Анализируем урок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E7AF63E-AA32-4986-90C6-190C4E860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966" y="2037060"/>
            <a:ext cx="4625884" cy="40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93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844" y="939101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Текст слайда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0FD28A-3398-4A8C-9C3F-524BDB1E8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1" y="653143"/>
            <a:ext cx="7772400" cy="5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10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DEF7DA-BFEB-4779-9906-FED291C0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BC4092D5-3F3D-49CC-8E4C-EDA00EDF0D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325" y="1920081"/>
            <a:ext cx="6229350" cy="4162425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598E93-9E78-4A8E-9633-6EF689480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46DCE1-7FBA-4E75-AD4E-29FA46C14488}"/>
              </a:ext>
            </a:extLst>
          </p:cNvPr>
          <p:cNvSpPr/>
          <p:nvPr/>
        </p:nvSpPr>
        <p:spPr>
          <a:xfrm>
            <a:off x="628650" y="796834"/>
            <a:ext cx="8280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Ключевые маркеры современного урока</a:t>
            </a:r>
            <a:endParaRPr lang="ru-RU" sz="3200" b="1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9D3ED0-AE81-4B3C-95E2-E87DA3FA09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03" y="1611001"/>
            <a:ext cx="4838972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5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145F6D-3E7A-479B-9B8F-A18185104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C165192C-64DF-473D-8CFD-B3B5AA1EB7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043676"/>
              </p:ext>
            </p:extLst>
          </p:nvPr>
        </p:nvGraphicFramePr>
        <p:xfrm>
          <a:off x="548639" y="731520"/>
          <a:ext cx="7759337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690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9E9F8E1-E967-4EFE-A9AE-F61FD6760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B0F50C-31DA-4C21-97F0-31C375CB7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31" y="705394"/>
            <a:ext cx="5421085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84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97FB0E1-EB73-4D3E-90F9-142980BE6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1D89E8D-DF93-4131-A90D-1A6E0F93684C}"/>
              </a:ext>
            </a:extLst>
          </p:cNvPr>
          <p:cNvSpPr/>
          <p:nvPr/>
        </p:nvSpPr>
        <p:spPr>
          <a:xfrm>
            <a:off x="600891" y="692331"/>
            <a:ext cx="7707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Georgia" panose="02040502050405020303" pitchFamily="18" charset="0"/>
              </a:rPr>
              <a:t>Основные методические принципы современного урока:</a:t>
            </a:r>
            <a:endParaRPr lang="ru-RU" sz="3200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5651995-7B92-4AB5-9F4C-41ECD6526709}"/>
              </a:ext>
            </a:extLst>
          </p:cNvPr>
          <p:cNvSpPr/>
          <p:nvPr/>
        </p:nvSpPr>
        <p:spPr>
          <a:xfrm>
            <a:off x="849086" y="1998617"/>
            <a:ext cx="6008914" cy="2538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субъективность,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метапредметность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деятельностный подход,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рефлексивность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импровизационность</a:t>
            </a:r>
            <a:endParaRPr lang="ru-RU" sz="2800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410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D4A4D6-B87B-4C3B-9B79-626070B1B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6825247-8283-4A70-B9E9-75333B04469D}"/>
              </a:ext>
            </a:extLst>
          </p:cNvPr>
          <p:cNvSpPr/>
          <p:nvPr/>
        </p:nvSpPr>
        <p:spPr>
          <a:xfrm>
            <a:off x="744583" y="783771"/>
            <a:ext cx="6217920" cy="595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маркеры современного урока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9822853-AA1C-4EA8-B9F1-6ECD49FA06F3}"/>
              </a:ext>
            </a:extLst>
          </p:cNvPr>
          <p:cNvSpPr/>
          <p:nvPr/>
        </p:nvSpPr>
        <p:spPr>
          <a:xfrm>
            <a:off x="966651" y="1802674"/>
            <a:ext cx="65706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Активность обучающихся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-Учебные задания формируют УУД, ФГ</a:t>
            </a:r>
          </a:p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-Организована 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256477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87E9B3-9820-4373-8C88-2E8B9E37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95" y="0"/>
            <a:ext cx="9296695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D80C76-E6B1-4CFF-98DF-A10AE79B3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245" y="600892"/>
            <a:ext cx="6322423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36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699</TotalTime>
  <Words>127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Дьякова Людмила Николаевна</cp:lastModifiedBy>
  <cp:revision>101</cp:revision>
  <dcterms:created xsi:type="dcterms:W3CDTF">2013-11-19T05:52:05Z</dcterms:created>
  <dcterms:modified xsi:type="dcterms:W3CDTF">2024-03-27T05:39:58Z</dcterms:modified>
</cp:coreProperties>
</file>