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sldIdLst>
    <p:sldId id="287" r:id="rId2"/>
    <p:sldId id="257" r:id="rId3"/>
    <p:sldId id="275" r:id="rId4"/>
    <p:sldId id="258" r:id="rId5"/>
    <p:sldId id="259" r:id="rId6"/>
    <p:sldId id="261" r:id="rId7"/>
    <p:sldId id="277" r:id="rId8"/>
    <p:sldId id="262" r:id="rId9"/>
    <p:sldId id="265" r:id="rId10"/>
    <p:sldId id="276" r:id="rId11"/>
    <p:sldId id="266" r:id="rId12"/>
    <p:sldId id="278" r:id="rId13"/>
    <p:sldId id="264" r:id="rId14"/>
    <p:sldId id="263" r:id="rId15"/>
    <p:sldId id="267" r:id="rId16"/>
    <p:sldId id="268" r:id="rId17"/>
    <p:sldId id="270" r:id="rId18"/>
    <p:sldId id="279" r:id="rId19"/>
    <p:sldId id="269" r:id="rId20"/>
    <p:sldId id="284" r:id="rId21"/>
    <p:sldId id="282" r:id="rId22"/>
    <p:sldId id="283" r:id="rId23"/>
    <p:sldId id="272" r:id="rId24"/>
    <p:sldId id="274" r:id="rId25"/>
    <p:sldId id="285" r:id="rId26"/>
    <p:sldId id="286" r:id="rId27"/>
    <p:sldId id="27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B214A-E019-4139-B2B1-0B13D587CD19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8C2258D-D27A-40B8-BDD6-2D96252693B5}">
      <dgm:prSet phldrT="[Текст]"/>
      <dgm:spPr/>
      <dgm:t>
        <a:bodyPr/>
        <a:lstStyle/>
        <a:p>
          <a:r>
            <a:rPr lang="ru-RU" dirty="0" smtClean="0"/>
            <a:t>10 </a:t>
          </a:r>
          <a:r>
            <a:rPr lang="en-US" dirty="0"/>
            <a:t/>
          </a:r>
          <a:br>
            <a:rPr lang="en-US" dirty="0"/>
          </a:br>
          <a:r>
            <a:rPr lang="ru-RU" dirty="0"/>
            <a:t>баллов</a:t>
          </a:r>
        </a:p>
      </dgm:t>
    </dgm:pt>
    <dgm:pt modelId="{EC9C7A46-998E-4CF6-A8FA-329C8AB0FEC9}" type="parTrans" cxnId="{3B8B56FA-CF04-42C1-B09B-C1D0CE3B422E}">
      <dgm:prSet/>
      <dgm:spPr/>
      <dgm:t>
        <a:bodyPr/>
        <a:lstStyle/>
        <a:p>
          <a:endParaRPr lang="ru-RU"/>
        </a:p>
      </dgm:t>
    </dgm:pt>
    <dgm:pt modelId="{F8E8788E-EA6B-43C4-A232-026CA631241F}" type="sibTrans" cxnId="{3B8B56FA-CF04-42C1-B09B-C1D0CE3B422E}">
      <dgm:prSet/>
      <dgm:spPr/>
      <dgm:t>
        <a:bodyPr/>
        <a:lstStyle/>
        <a:p>
          <a:endParaRPr lang="ru-RU"/>
        </a:p>
      </dgm:t>
    </dgm:pt>
    <dgm:pt modelId="{58AD2645-6E5C-4D6B-9297-CE07BA87CEA0}">
      <dgm:prSet phldrT="[Текст]"/>
      <dgm:spPr/>
      <dgm:t>
        <a:bodyPr/>
        <a:lstStyle/>
        <a:p>
          <a:r>
            <a:rPr lang="ru-RU" dirty="0"/>
            <a:t> Необходимо набрать,</a:t>
          </a:r>
          <a:r>
            <a:rPr lang="en-US" dirty="0"/>
            <a:t/>
          </a:r>
          <a:br>
            <a:rPr lang="en-US" dirty="0"/>
          </a:br>
          <a:r>
            <a:rPr lang="ru-RU" dirty="0"/>
            <a:t>чтобы получить "зачет"</a:t>
          </a:r>
        </a:p>
      </dgm:t>
    </dgm:pt>
    <dgm:pt modelId="{B37363DF-BD72-414C-BC7D-10C8D1F0FBA3}" type="parTrans" cxnId="{AA9AE7E5-DAC5-4576-82E2-FA0F0ED4CD70}">
      <dgm:prSet/>
      <dgm:spPr/>
      <dgm:t>
        <a:bodyPr/>
        <a:lstStyle/>
        <a:p>
          <a:endParaRPr lang="ru-RU"/>
        </a:p>
      </dgm:t>
    </dgm:pt>
    <dgm:pt modelId="{21C7B2D8-4FA5-4126-AB1E-1FE19F306FF9}" type="sibTrans" cxnId="{AA9AE7E5-DAC5-4576-82E2-FA0F0ED4CD70}">
      <dgm:prSet/>
      <dgm:spPr/>
      <dgm:t>
        <a:bodyPr/>
        <a:lstStyle/>
        <a:p>
          <a:endParaRPr lang="ru-RU"/>
        </a:p>
      </dgm:t>
    </dgm:pt>
    <dgm:pt modelId="{8566D08F-A495-4BC0-99A2-762156FF2AF1}">
      <dgm:prSet phldrT="[Текст]"/>
      <dgm:spPr/>
      <dgm:t>
        <a:bodyPr/>
        <a:lstStyle/>
        <a:p>
          <a:r>
            <a:rPr lang="ru-RU" sz="3400" dirty="0" smtClean="0"/>
            <a:t>19 </a:t>
          </a:r>
          <a:r>
            <a:rPr lang="ru-RU" sz="3400" dirty="0"/>
            <a:t>баллов</a:t>
          </a:r>
        </a:p>
      </dgm:t>
    </dgm:pt>
    <dgm:pt modelId="{CCAE841F-B8D2-4907-9C73-5C5691041230}" type="parTrans" cxnId="{38C6E605-1818-47E6-924D-7C815B398827}">
      <dgm:prSet/>
      <dgm:spPr/>
      <dgm:t>
        <a:bodyPr/>
        <a:lstStyle/>
        <a:p>
          <a:endParaRPr lang="ru-RU"/>
        </a:p>
      </dgm:t>
    </dgm:pt>
    <dgm:pt modelId="{FF2D136C-BF93-4AE6-A83C-87D19BBE026B}" type="sibTrans" cxnId="{38C6E605-1818-47E6-924D-7C815B398827}">
      <dgm:prSet/>
      <dgm:spPr/>
      <dgm:t>
        <a:bodyPr/>
        <a:lstStyle/>
        <a:p>
          <a:endParaRPr lang="ru-RU"/>
        </a:p>
      </dgm:t>
    </dgm:pt>
    <dgm:pt modelId="{19DED8D7-16D3-4C36-8016-2C3F92E504AD}">
      <dgm:prSet phldrT="[Текст]"/>
      <dgm:spPr/>
      <dgm:t>
        <a:bodyPr/>
        <a:lstStyle/>
        <a:p>
          <a:r>
            <a:rPr lang="ru-RU" dirty="0"/>
            <a:t>Максимальное количество</a:t>
          </a:r>
          <a:r>
            <a:rPr lang="en-US" dirty="0"/>
            <a:t/>
          </a:r>
          <a:br>
            <a:rPr lang="en-US" dirty="0"/>
          </a:br>
          <a:r>
            <a:rPr lang="ru-RU" dirty="0"/>
            <a:t>за собеседование</a:t>
          </a:r>
        </a:p>
      </dgm:t>
    </dgm:pt>
    <dgm:pt modelId="{C9151A50-52B4-4B43-AB8E-CB6BE2FD3C4C}" type="parTrans" cxnId="{778DC6A4-9122-4393-83F1-52803332C7B0}">
      <dgm:prSet/>
      <dgm:spPr/>
      <dgm:t>
        <a:bodyPr/>
        <a:lstStyle/>
        <a:p>
          <a:endParaRPr lang="ru-RU"/>
        </a:p>
      </dgm:t>
    </dgm:pt>
    <dgm:pt modelId="{CC91993B-C610-4C94-BC78-879A746885CB}" type="sibTrans" cxnId="{778DC6A4-9122-4393-83F1-52803332C7B0}">
      <dgm:prSet/>
      <dgm:spPr/>
      <dgm:t>
        <a:bodyPr/>
        <a:lstStyle/>
        <a:p>
          <a:endParaRPr lang="ru-RU"/>
        </a:p>
      </dgm:t>
    </dgm:pt>
    <dgm:pt modelId="{D0E90210-53FC-4F27-A1FA-1D7BCFBDDC09}" type="pres">
      <dgm:prSet presAssocID="{40DB214A-E019-4139-B2B1-0B13D587CD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F38E86-8B7A-43D0-936E-EB4D8E47BDE1}" type="pres">
      <dgm:prSet presAssocID="{98C2258D-D27A-40B8-BDD6-2D96252693B5}" presName="root" presStyleCnt="0"/>
      <dgm:spPr/>
    </dgm:pt>
    <dgm:pt modelId="{A4EB7F23-73F5-42D8-AFBF-CFE0EE4097E0}" type="pres">
      <dgm:prSet presAssocID="{98C2258D-D27A-40B8-BDD6-2D96252693B5}" presName="rootComposite" presStyleCnt="0"/>
      <dgm:spPr/>
    </dgm:pt>
    <dgm:pt modelId="{BBCEC63C-2FA8-420E-9FB7-9B2AEEBD69A1}" type="pres">
      <dgm:prSet presAssocID="{98C2258D-D27A-40B8-BDD6-2D96252693B5}" presName="rootText" presStyleLbl="node1" presStyleIdx="0" presStyleCnt="2"/>
      <dgm:spPr/>
      <dgm:t>
        <a:bodyPr/>
        <a:lstStyle/>
        <a:p>
          <a:endParaRPr lang="ru-RU"/>
        </a:p>
      </dgm:t>
    </dgm:pt>
    <dgm:pt modelId="{0337E92B-FC32-429E-9CD1-E8EE7DC09A96}" type="pres">
      <dgm:prSet presAssocID="{98C2258D-D27A-40B8-BDD6-2D96252693B5}" presName="rootConnector" presStyleLbl="node1" presStyleIdx="0" presStyleCnt="2"/>
      <dgm:spPr/>
      <dgm:t>
        <a:bodyPr/>
        <a:lstStyle/>
        <a:p>
          <a:endParaRPr lang="ru-RU"/>
        </a:p>
      </dgm:t>
    </dgm:pt>
    <dgm:pt modelId="{BCA6B042-DDC3-4E5D-A0AC-19C5189C1A4E}" type="pres">
      <dgm:prSet presAssocID="{98C2258D-D27A-40B8-BDD6-2D96252693B5}" presName="childShape" presStyleCnt="0"/>
      <dgm:spPr/>
    </dgm:pt>
    <dgm:pt modelId="{3585C612-4CAE-4594-BFD1-188F5B83E4CA}" type="pres">
      <dgm:prSet presAssocID="{B37363DF-BD72-414C-BC7D-10C8D1F0FBA3}" presName="Name13" presStyleLbl="parChTrans1D2" presStyleIdx="0" presStyleCnt="2"/>
      <dgm:spPr/>
      <dgm:t>
        <a:bodyPr/>
        <a:lstStyle/>
        <a:p>
          <a:endParaRPr lang="ru-RU"/>
        </a:p>
      </dgm:t>
    </dgm:pt>
    <dgm:pt modelId="{4A0DF5F0-2F35-4C3E-AB0D-9974F0622678}" type="pres">
      <dgm:prSet presAssocID="{58AD2645-6E5C-4D6B-9297-CE07BA87CEA0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55076-98C1-473E-B75E-F3B0A903C2CB}" type="pres">
      <dgm:prSet presAssocID="{8566D08F-A495-4BC0-99A2-762156FF2AF1}" presName="root" presStyleCnt="0"/>
      <dgm:spPr/>
    </dgm:pt>
    <dgm:pt modelId="{A4E2AC25-46F2-459E-83E2-B5F4056821F9}" type="pres">
      <dgm:prSet presAssocID="{8566D08F-A495-4BC0-99A2-762156FF2AF1}" presName="rootComposite" presStyleCnt="0"/>
      <dgm:spPr/>
    </dgm:pt>
    <dgm:pt modelId="{F2B66C0D-CC94-49E6-83FA-6CCC10036FE0}" type="pres">
      <dgm:prSet presAssocID="{8566D08F-A495-4BC0-99A2-762156FF2AF1}" presName="rootText" presStyleLbl="node1" presStyleIdx="1" presStyleCnt="2"/>
      <dgm:spPr/>
      <dgm:t>
        <a:bodyPr/>
        <a:lstStyle/>
        <a:p>
          <a:endParaRPr lang="ru-RU"/>
        </a:p>
      </dgm:t>
    </dgm:pt>
    <dgm:pt modelId="{1551F1DB-82F8-42E0-A61B-2D2985844723}" type="pres">
      <dgm:prSet presAssocID="{8566D08F-A495-4BC0-99A2-762156FF2AF1}" presName="rootConnector" presStyleLbl="node1" presStyleIdx="1" presStyleCnt="2"/>
      <dgm:spPr/>
      <dgm:t>
        <a:bodyPr/>
        <a:lstStyle/>
        <a:p>
          <a:endParaRPr lang="ru-RU"/>
        </a:p>
      </dgm:t>
    </dgm:pt>
    <dgm:pt modelId="{B56D9174-416F-45DD-9E26-4D0939F58BE3}" type="pres">
      <dgm:prSet presAssocID="{8566D08F-A495-4BC0-99A2-762156FF2AF1}" presName="childShape" presStyleCnt="0"/>
      <dgm:spPr/>
    </dgm:pt>
    <dgm:pt modelId="{8D1F4F3F-B845-415C-BFF3-0750A868DB34}" type="pres">
      <dgm:prSet presAssocID="{C9151A50-52B4-4B43-AB8E-CB6BE2FD3C4C}" presName="Name13" presStyleLbl="parChTrans1D2" presStyleIdx="1" presStyleCnt="2"/>
      <dgm:spPr/>
      <dgm:t>
        <a:bodyPr/>
        <a:lstStyle/>
        <a:p>
          <a:endParaRPr lang="ru-RU"/>
        </a:p>
      </dgm:t>
    </dgm:pt>
    <dgm:pt modelId="{34A10F08-8F2E-47A2-8844-E81FEEC624B9}" type="pres">
      <dgm:prSet presAssocID="{19DED8D7-16D3-4C36-8016-2C3F92E504AD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470077-F0ED-469F-8D88-4320E051C1AB}" type="presOf" srcId="{98C2258D-D27A-40B8-BDD6-2D96252693B5}" destId="{BBCEC63C-2FA8-420E-9FB7-9B2AEEBD69A1}" srcOrd="0" destOrd="0" presId="urn:microsoft.com/office/officeart/2005/8/layout/hierarchy3"/>
    <dgm:cxn modelId="{3B535D1E-8DD8-45F3-A910-7F68106CC72C}" type="presOf" srcId="{19DED8D7-16D3-4C36-8016-2C3F92E504AD}" destId="{34A10F08-8F2E-47A2-8844-E81FEEC624B9}" srcOrd="0" destOrd="0" presId="urn:microsoft.com/office/officeart/2005/8/layout/hierarchy3"/>
    <dgm:cxn modelId="{2ACB769A-C5CA-4A41-95E3-369B8D687851}" type="presOf" srcId="{58AD2645-6E5C-4D6B-9297-CE07BA87CEA0}" destId="{4A0DF5F0-2F35-4C3E-AB0D-9974F0622678}" srcOrd="0" destOrd="0" presId="urn:microsoft.com/office/officeart/2005/8/layout/hierarchy3"/>
    <dgm:cxn modelId="{86505067-CC76-4EAC-BB43-B046B1787708}" type="presOf" srcId="{8566D08F-A495-4BC0-99A2-762156FF2AF1}" destId="{F2B66C0D-CC94-49E6-83FA-6CCC10036FE0}" srcOrd="0" destOrd="0" presId="urn:microsoft.com/office/officeart/2005/8/layout/hierarchy3"/>
    <dgm:cxn modelId="{2793EAF3-6DC5-43FB-94D8-558B8C44A578}" type="presOf" srcId="{40DB214A-E019-4139-B2B1-0B13D587CD19}" destId="{D0E90210-53FC-4F27-A1FA-1D7BCFBDDC09}" srcOrd="0" destOrd="0" presId="urn:microsoft.com/office/officeart/2005/8/layout/hierarchy3"/>
    <dgm:cxn modelId="{AA9AE7E5-DAC5-4576-82E2-FA0F0ED4CD70}" srcId="{98C2258D-D27A-40B8-BDD6-2D96252693B5}" destId="{58AD2645-6E5C-4D6B-9297-CE07BA87CEA0}" srcOrd="0" destOrd="0" parTransId="{B37363DF-BD72-414C-BC7D-10C8D1F0FBA3}" sibTransId="{21C7B2D8-4FA5-4126-AB1E-1FE19F306FF9}"/>
    <dgm:cxn modelId="{38C6E605-1818-47E6-924D-7C815B398827}" srcId="{40DB214A-E019-4139-B2B1-0B13D587CD19}" destId="{8566D08F-A495-4BC0-99A2-762156FF2AF1}" srcOrd="1" destOrd="0" parTransId="{CCAE841F-B8D2-4907-9C73-5C5691041230}" sibTransId="{FF2D136C-BF93-4AE6-A83C-87D19BBE026B}"/>
    <dgm:cxn modelId="{58E5785B-CC79-470B-80FD-5DD6D19D5E12}" type="presOf" srcId="{98C2258D-D27A-40B8-BDD6-2D96252693B5}" destId="{0337E92B-FC32-429E-9CD1-E8EE7DC09A96}" srcOrd="1" destOrd="0" presId="urn:microsoft.com/office/officeart/2005/8/layout/hierarchy3"/>
    <dgm:cxn modelId="{32CF3F98-9F2F-4F84-A723-466194924760}" type="presOf" srcId="{8566D08F-A495-4BC0-99A2-762156FF2AF1}" destId="{1551F1DB-82F8-42E0-A61B-2D2985844723}" srcOrd="1" destOrd="0" presId="urn:microsoft.com/office/officeart/2005/8/layout/hierarchy3"/>
    <dgm:cxn modelId="{778DC6A4-9122-4393-83F1-52803332C7B0}" srcId="{8566D08F-A495-4BC0-99A2-762156FF2AF1}" destId="{19DED8D7-16D3-4C36-8016-2C3F92E504AD}" srcOrd="0" destOrd="0" parTransId="{C9151A50-52B4-4B43-AB8E-CB6BE2FD3C4C}" sibTransId="{CC91993B-C610-4C94-BC78-879A746885CB}"/>
    <dgm:cxn modelId="{914A83CE-B9EA-4B70-8122-765A67A662FA}" type="presOf" srcId="{C9151A50-52B4-4B43-AB8E-CB6BE2FD3C4C}" destId="{8D1F4F3F-B845-415C-BFF3-0750A868DB34}" srcOrd="0" destOrd="0" presId="urn:microsoft.com/office/officeart/2005/8/layout/hierarchy3"/>
    <dgm:cxn modelId="{3B8B56FA-CF04-42C1-B09B-C1D0CE3B422E}" srcId="{40DB214A-E019-4139-B2B1-0B13D587CD19}" destId="{98C2258D-D27A-40B8-BDD6-2D96252693B5}" srcOrd="0" destOrd="0" parTransId="{EC9C7A46-998E-4CF6-A8FA-329C8AB0FEC9}" sibTransId="{F8E8788E-EA6B-43C4-A232-026CA631241F}"/>
    <dgm:cxn modelId="{193604A2-EB10-4B2E-8DD1-3BB02C413217}" type="presOf" srcId="{B37363DF-BD72-414C-BC7D-10C8D1F0FBA3}" destId="{3585C612-4CAE-4594-BFD1-188F5B83E4CA}" srcOrd="0" destOrd="0" presId="urn:microsoft.com/office/officeart/2005/8/layout/hierarchy3"/>
    <dgm:cxn modelId="{F2B0DC47-CC31-4D58-AF0D-5CA80E739631}" type="presParOf" srcId="{D0E90210-53FC-4F27-A1FA-1D7BCFBDDC09}" destId="{38F38E86-8B7A-43D0-936E-EB4D8E47BDE1}" srcOrd="0" destOrd="0" presId="urn:microsoft.com/office/officeart/2005/8/layout/hierarchy3"/>
    <dgm:cxn modelId="{A4C5235F-C65F-45FE-BA61-48DBE1923D40}" type="presParOf" srcId="{38F38E86-8B7A-43D0-936E-EB4D8E47BDE1}" destId="{A4EB7F23-73F5-42D8-AFBF-CFE0EE4097E0}" srcOrd="0" destOrd="0" presId="urn:microsoft.com/office/officeart/2005/8/layout/hierarchy3"/>
    <dgm:cxn modelId="{94A1FCCD-7044-44F0-A9A9-86EB0F67AB64}" type="presParOf" srcId="{A4EB7F23-73F5-42D8-AFBF-CFE0EE4097E0}" destId="{BBCEC63C-2FA8-420E-9FB7-9B2AEEBD69A1}" srcOrd="0" destOrd="0" presId="urn:microsoft.com/office/officeart/2005/8/layout/hierarchy3"/>
    <dgm:cxn modelId="{09DA158C-FA9C-447C-9EB7-3351825665A2}" type="presParOf" srcId="{A4EB7F23-73F5-42D8-AFBF-CFE0EE4097E0}" destId="{0337E92B-FC32-429E-9CD1-E8EE7DC09A96}" srcOrd="1" destOrd="0" presId="urn:microsoft.com/office/officeart/2005/8/layout/hierarchy3"/>
    <dgm:cxn modelId="{0FBE9155-E411-4E73-BECD-AFBA21FE2C3A}" type="presParOf" srcId="{38F38E86-8B7A-43D0-936E-EB4D8E47BDE1}" destId="{BCA6B042-DDC3-4E5D-A0AC-19C5189C1A4E}" srcOrd="1" destOrd="0" presId="urn:microsoft.com/office/officeart/2005/8/layout/hierarchy3"/>
    <dgm:cxn modelId="{30523F3D-0C16-4107-97CB-8D08635740F1}" type="presParOf" srcId="{BCA6B042-DDC3-4E5D-A0AC-19C5189C1A4E}" destId="{3585C612-4CAE-4594-BFD1-188F5B83E4CA}" srcOrd="0" destOrd="0" presId="urn:microsoft.com/office/officeart/2005/8/layout/hierarchy3"/>
    <dgm:cxn modelId="{01F9321C-07C8-411C-9A49-50BC4E1C0A10}" type="presParOf" srcId="{BCA6B042-DDC3-4E5D-A0AC-19C5189C1A4E}" destId="{4A0DF5F0-2F35-4C3E-AB0D-9974F0622678}" srcOrd="1" destOrd="0" presId="urn:microsoft.com/office/officeart/2005/8/layout/hierarchy3"/>
    <dgm:cxn modelId="{9D9F1DF8-948E-4C54-8EA8-6347E2749982}" type="presParOf" srcId="{D0E90210-53FC-4F27-A1FA-1D7BCFBDDC09}" destId="{37255076-98C1-473E-B75E-F3B0A903C2CB}" srcOrd="1" destOrd="0" presId="urn:microsoft.com/office/officeart/2005/8/layout/hierarchy3"/>
    <dgm:cxn modelId="{B6C156E2-AD51-4A56-937B-687E3FE6E91D}" type="presParOf" srcId="{37255076-98C1-473E-B75E-F3B0A903C2CB}" destId="{A4E2AC25-46F2-459E-83E2-B5F4056821F9}" srcOrd="0" destOrd="0" presId="urn:microsoft.com/office/officeart/2005/8/layout/hierarchy3"/>
    <dgm:cxn modelId="{C0EC5380-50D6-4085-A87A-7844E978B328}" type="presParOf" srcId="{A4E2AC25-46F2-459E-83E2-B5F4056821F9}" destId="{F2B66C0D-CC94-49E6-83FA-6CCC10036FE0}" srcOrd="0" destOrd="0" presId="urn:microsoft.com/office/officeart/2005/8/layout/hierarchy3"/>
    <dgm:cxn modelId="{15E7C4BA-EF50-41C7-9C15-B61AE7164D38}" type="presParOf" srcId="{A4E2AC25-46F2-459E-83E2-B5F4056821F9}" destId="{1551F1DB-82F8-42E0-A61B-2D2985844723}" srcOrd="1" destOrd="0" presId="urn:microsoft.com/office/officeart/2005/8/layout/hierarchy3"/>
    <dgm:cxn modelId="{458FBB16-2C1F-48DA-8978-CAE341E493E6}" type="presParOf" srcId="{37255076-98C1-473E-B75E-F3B0A903C2CB}" destId="{B56D9174-416F-45DD-9E26-4D0939F58BE3}" srcOrd="1" destOrd="0" presId="urn:microsoft.com/office/officeart/2005/8/layout/hierarchy3"/>
    <dgm:cxn modelId="{670E55A4-DEC0-4C6A-BA4E-5C880AD4E3B9}" type="presParOf" srcId="{B56D9174-416F-45DD-9E26-4D0939F58BE3}" destId="{8D1F4F3F-B845-415C-BFF3-0750A868DB34}" srcOrd="0" destOrd="0" presId="urn:microsoft.com/office/officeart/2005/8/layout/hierarchy3"/>
    <dgm:cxn modelId="{90E5189C-2AC3-4E0B-B136-D0FEA3446836}" type="presParOf" srcId="{B56D9174-416F-45DD-9E26-4D0939F58BE3}" destId="{34A10F08-8F2E-47A2-8844-E81FEEC624B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77C9F2-B902-4F4C-9FD7-C98F0CAEE51D}" type="doc">
      <dgm:prSet loTypeId="urn:microsoft.com/office/officeart/2005/8/layout/hierarchy2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EF35F3-2D97-47CE-BD1E-013414E75771}">
      <dgm:prSet phldrT="[Текст]"/>
      <dgm:spPr/>
      <dgm:t>
        <a:bodyPr/>
        <a:lstStyle/>
        <a:p>
          <a:r>
            <a:rPr lang="ru-RU" b="1" dirty="0"/>
            <a:t>8 баллов - максимум</a:t>
          </a:r>
          <a:endParaRPr lang="ru-RU" sz="3000" b="1" dirty="0">
            <a:solidFill>
              <a:srgbClr val="010000"/>
            </a:solidFill>
            <a:latin typeface="Century Gothic"/>
          </a:endParaRPr>
        </a:p>
      </dgm:t>
    </dgm:pt>
    <dgm:pt modelId="{148C07CD-EEF4-434E-98DA-D9BFD09D788D}" type="parTrans" cxnId="{A9FBED38-8D04-4C20-A8DA-AE2C0B45977B}">
      <dgm:prSet/>
      <dgm:spPr/>
      <dgm:t>
        <a:bodyPr/>
        <a:lstStyle/>
        <a:p>
          <a:endParaRPr lang="ru-RU"/>
        </a:p>
      </dgm:t>
    </dgm:pt>
    <dgm:pt modelId="{6BF963F5-92B5-441E-A3CD-D394E5D9DA11}" type="sibTrans" cxnId="{A9FBED38-8D04-4C20-A8DA-AE2C0B45977B}">
      <dgm:prSet/>
      <dgm:spPr/>
      <dgm:t>
        <a:bodyPr/>
        <a:lstStyle/>
        <a:p>
          <a:endParaRPr lang="ru-RU"/>
        </a:p>
      </dgm:t>
    </dgm:pt>
    <dgm:pt modelId="{C9AC10EF-0417-4B03-8DBB-E9D2B36B8B4B}">
      <dgm:prSet phldrT="[Текст]"/>
      <dgm:spPr/>
      <dgm:t>
        <a:bodyPr/>
        <a:lstStyle/>
        <a:p>
          <a:r>
            <a:rPr lang="ru-RU" b="1" dirty="0"/>
            <a:t>2 балла</a:t>
          </a:r>
        </a:p>
      </dgm:t>
    </dgm:pt>
    <dgm:pt modelId="{0B3D2017-8593-4D9D-BB18-E26CC6B9AD8A}" type="parTrans" cxnId="{BFE40FE9-6643-452A-842B-4EA17235ED9A}">
      <dgm:prSet/>
      <dgm:spPr/>
      <dgm:t>
        <a:bodyPr/>
        <a:lstStyle/>
        <a:p>
          <a:endParaRPr lang="ru-RU"/>
        </a:p>
      </dgm:t>
    </dgm:pt>
    <dgm:pt modelId="{1893AF99-D460-4BC1-92B9-E98ECA88594A}" type="sibTrans" cxnId="{BFE40FE9-6643-452A-842B-4EA17235ED9A}">
      <dgm:prSet/>
      <dgm:spPr/>
      <dgm:t>
        <a:bodyPr/>
        <a:lstStyle/>
        <a:p>
          <a:endParaRPr lang="ru-RU"/>
        </a:p>
      </dgm:t>
    </dgm:pt>
    <dgm:pt modelId="{91F311C3-2B2C-4BB5-9940-57B825FB58CE}">
      <dgm:prSet phldrT="[Текст]"/>
      <dgm:spPr/>
      <dgm:t>
        <a:bodyPr/>
        <a:lstStyle/>
        <a:p>
          <a:r>
            <a:rPr lang="ru-RU" b="1" dirty="0"/>
            <a:t>Монолог</a:t>
          </a:r>
        </a:p>
      </dgm:t>
    </dgm:pt>
    <dgm:pt modelId="{C4F47938-8C23-4918-B50F-3BA3F293083A}" type="parTrans" cxnId="{B16F5003-77A5-405F-97AF-70395A231627}">
      <dgm:prSet/>
      <dgm:spPr/>
      <dgm:t>
        <a:bodyPr/>
        <a:lstStyle/>
        <a:p>
          <a:endParaRPr lang="ru-RU"/>
        </a:p>
      </dgm:t>
    </dgm:pt>
    <dgm:pt modelId="{6866A830-FBCC-42DD-87D7-A4E89342DF7E}" type="sibTrans" cxnId="{B16F5003-77A5-405F-97AF-70395A231627}">
      <dgm:prSet/>
      <dgm:spPr/>
      <dgm:t>
        <a:bodyPr/>
        <a:lstStyle/>
        <a:p>
          <a:endParaRPr lang="ru-RU"/>
        </a:p>
      </dgm:t>
    </dgm:pt>
    <dgm:pt modelId="{1EBB75F7-1C10-4450-B7E4-70CF6D4E0E5F}">
      <dgm:prSet phldrT="[Текст]"/>
      <dgm:spPr/>
      <dgm:t>
        <a:bodyPr/>
        <a:lstStyle/>
        <a:p>
          <a:r>
            <a:rPr lang="ru-RU" sz="3400" b="1" dirty="0"/>
            <a:t>3 балла</a:t>
          </a:r>
        </a:p>
      </dgm:t>
    </dgm:pt>
    <dgm:pt modelId="{AACCE7F3-7BEC-4FD2-805C-F20B71F8EBB0}" type="parTrans" cxnId="{AA4FA10D-CDA6-41FB-9F2E-A1875E3E436F}">
      <dgm:prSet/>
      <dgm:spPr/>
      <dgm:t>
        <a:bodyPr/>
        <a:lstStyle/>
        <a:p>
          <a:endParaRPr lang="ru-RU"/>
        </a:p>
      </dgm:t>
    </dgm:pt>
    <dgm:pt modelId="{C5E37DD3-14C3-4735-B13A-2DD1547D9EE6}" type="sibTrans" cxnId="{AA4FA10D-CDA6-41FB-9F2E-A1875E3E436F}">
      <dgm:prSet/>
      <dgm:spPr/>
      <dgm:t>
        <a:bodyPr/>
        <a:lstStyle/>
        <a:p>
          <a:endParaRPr lang="ru-RU"/>
        </a:p>
      </dgm:t>
    </dgm:pt>
    <dgm:pt modelId="{E79C8CDE-F98B-4A44-B8F0-FE90E38F5E5F}">
      <dgm:prSet phldrT="[Текст]"/>
      <dgm:spPr/>
      <dgm:t>
        <a:bodyPr/>
        <a:lstStyle/>
        <a:p>
          <a:r>
            <a:rPr lang="ru-RU" sz="2600" b="1" dirty="0"/>
            <a:t>Диалог </a:t>
          </a:r>
          <a:endParaRPr lang="ru-RU" sz="2600" b="1" dirty="0">
            <a:solidFill>
              <a:srgbClr val="010000"/>
            </a:solidFill>
          </a:endParaRPr>
        </a:p>
      </dgm:t>
    </dgm:pt>
    <dgm:pt modelId="{B7C464C4-F030-41EF-8E69-3D6F9FA194D6}" type="parTrans" cxnId="{61CE5869-FE4B-4B70-BCDB-C655662FFAF6}">
      <dgm:prSet/>
      <dgm:spPr/>
      <dgm:t>
        <a:bodyPr/>
        <a:lstStyle/>
        <a:p>
          <a:endParaRPr lang="ru-RU"/>
        </a:p>
      </dgm:t>
    </dgm:pt>
    <dgm:pt modelId="{9F8B1467-775B-4B5B-A3AC-72186FAA57BB}" type="sibTrans" cxnId="{61CE5869-FE4B-4B70-BCDB-C655662FFAF6}">
      <dgm:prSet/>
      <dgm:spPr/>
      <dgm:t>
        <a:bodyPr/>
        <a:lstStyle/>
        <a:p>
          <a:endParaRPr lang="ru-RU"/>
        </a:p>
      </dgm:t>
    </dgm:pt>
    <dgm:pt modelId="{4C820D7A-07C9-4DF7-B2ED-E421710FE40F}">
      <dgm:prSet phldrT="[Текст]"/>
      <dgm:spPr/>
      <dgm:t>
        <a:bodyPr/>
        <a:lstStyle/>
        <a:p>
          <a:r>
            <a:rPr lang="ru-RU" b="1" dirty="0"/>
            <a:t>3 балла</a:t>
          </a:r>
        </a:p>
      </dgm:t>
    </dgm:pt>
    <dgm:pt modelId="{A7F3959E-38FD-47F6-AB7C-FDAA01DAD106}" type="parTrans" cxnId="{8263091F-9686-4F28-ABDB-0314677E7705}">
      <dgm:prSet/>
      <dgm:spPr/>
      <dgm:t>
        <a:bodyPr/>
        <a:lstStyle/>
        <a:p>
          <a:endParaRPr lang="ru-RU"/>
        </a:p>
      </dgm:t>
    </dgm:pt>
    <dgm:pt modelId="{3E841BA0-2959-4AEF-AA52-D363347CEA7B}" type="sibTrans" cxnId="{8263091F-9686-4F28-ABDB-0314677E7705}">
      <dgm:prSet/>
      <dgm:spPr/>
      <dgm:t>
        <a:bodyPr/>
        <a:lstStyle/>
        <a:p>
          <a:endParaRPr lang="ru-RU"/>
        </a:p>
      </dgm:t>
    </dgm:pt>
    <dgm:pt modelId="{E8C904D7-1C21-42FC-9E91-F012EC2240AE}">
      <dgm:prSet phldrT="[Текст]"/>
      <dgm:spPr/>
      <dgm:t>
        <a:bodyPr/>
        <a:lstStyle/>
        <a:p>
          <a:r>
            <a:rPr lang="ru-RU" sz="3400" b="1" dirty="0"/>
            <a:t>Речевое оформление </a:t>
          </a:r>
          <a:endParaRPr lang="ru-RU" sz="3400" b="1" dirty="0">
            <a:solidFill>
              <a:srgbClr val="010000"/>
            </a:solidFill>
          </a:endParaRPr>
        </a:p>
      </dgm:t>
    </dgm:pt>
    <dgm:pt modelId="{770288D2-AD9B-4891-A35E-534E71FC8694}" type="parTrans" cxnId="{65783A76-6639-400A-AA19-903BB6FA19CD}">
      <dgm:prSet/>
      <dgm:spPr/>
      <dgm:t>
        <a:bodyPr/>
        <a:lstStyle/>
        <a:p>
          <a:endParaRPr lang="ru-RU"/>
        </a:p>
      </dgm:t>
    </dgm:pt>
    <dgm:pt modelId="{0C73631E-FB5F-4EB2-89F8-3C91945615DC}" type="sibTrans" cxnId="{65783A76-6639-400A-AA19-903BB6FA19CD}">
      <dgm:prSet/>
      <dgm:spPr/>
    </dgm:pt>
    <dgm:pt modelId="{0BA2451A-4BA5-4AF7-A8A2-18200C343683}">
      <dgm:prSet phldrT="[Текст]"/>
      <dgm:spPr/>
      <dgm:t>
        <a:bodyPr/>
        <a:lstStyle/>
        <a:p>
          <a:r>
            <a:rPr lang="ru-RU" sz="2800" b="1" dirty="0"/>
            <a:t>Задание 3</a:t>
          </a:r>
        </a:p>
      </dgm:t>
    </dgm:pt>
    <dgm:pt modelId="{2B1AFC4F-CE6B-471D-A80F-F81CD1E9ADFB}" type="parTrans" cxnId="{B61B6B54-1E8A-4E42-B7EE-80403111A6AD}">
      <dgm:prSet/>
      <dgm:spPr/>
      <dgm:t>
        <a:bodyPr/>
        <a:lstStyle/>
        <a:p>
          <a:endParaRPr lang="ru-RU"/>
        </a:p>
      </dgm:t>
    </dgm:pt>
    <dgm:pt modelId="{A28A33FB-EE59-4FBC-BD8A-4CB71596C5DD}" type="sibTrans" cxnId="{B61B6B54-1E8A-4E42-B7EE-80403111A6AD}">
      <dgm:prSet/>
      <dgm:spPr/>
    </dgm:pt>
    <dgm:pt modelId="{06B3F391-0483-445E-A327-56EB88D6C964}">
      <dgm:prSet phldrT="[Текст]"/>
      <dgm:spPr/>
      <dgm:t>
        <a:bodyPr/>
        <a:lstStyle/>
        <a:p>
          <a:r>
            <a:rPr lang="ru-RU" sz="2800" b="1" dirty="0"/>
            <a:t>Задание 4</a:t>
          </a:r>
          <a:endParaRPr lang="ru-RU" sz="2800" b="1" dirty="0">
            <a:solidFill>
              <a:srgbClr val="010000"/>
            </a:solidFill>
          </a:endParaRPr>
        </a:p>
      </dgm:t>
    </dgm:pt>
    <dgm:pt modelId="{994043D0-1DEC-4668-B780-12CC7B9A8254}" type="parTrans" cxnId="{F75FB862-8E36-42D2-ACDC-12B2413F1456}">
      <dgm:prSet/>
      <dgm:spPr/>
      <dgm:t>
        <a:bodyPr/>
        <a:lstStyle/>
        <a:p>
          <a:endParaRPr lang="ru-RU"/>
        </a:p>
      </dgm:t>
    </dgm:pt>
    <dgm:pt modelId="{9971FABC-3612-47FE-94C3-EF119C8A92A3}" type="sibTrans" cxnId="{F75FB862-8E36-42D2-ACDC-12B2413F1456}">
      <dgm:prSet/>
      <dgm:spPr/>
    </dgm:pt>
    <dgm:pt modelId="{48855AF8-D734-43C6-B3A9-A5C968EE20D6}">
      <dgm:prSet phldrT="[Текст]"/>
      <dgm:spPr/>
      <dgm:t>
        <a:bodyPr/>
        <a:lstStyle/>
        <a:p>
          <a:r>
            <a:rPr lang="ru-RU" sz="2800" b="1" dirty="0"/>
            <a:t>Задания 3 и 4</a:t>
          </a:r>
        </a:p>
      </dgm:t>
    </dgm:pt>
    <dgm:pt modelId="{F47B0D20-66FC-489B-9A85-AF2457E49C8C}" type="parTrans" cxnId="{D6D0E72D-294A-4EBC-8563-72744E613BB5}">
      <dgm:prSet/>
      <dgm:spPr/>
      <dgm:t>
        <a:bodyPr/>
        <a:lstStyle/>
        <a:p>
          <a:endParaRPr lang="ru-RU"/>
        </a:p>
      </dgm:t>
    </dgm:pt>
    <dgm:pt modelId="{F98D78A5-F660-4A26-94E4-33693113709D}" type="sibTrans" cxnId="{D6D0E72D-294A-4EBC-8563-72744E613BB5}">
      <dgm:prSet/>
      <dgm:spPr/>
    </dgm:pt>
    <dgm:pt modelId="{2B1A4CA1-E856-4E3F-B6CE-CF7212781577}" type="pres">
      <dgm:prSet presAssocID="{9577C9F2-B902-4F4C-9FD7-C98F0CAEE51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C1006-4764-4384-8C73-A41637156BCF}" type="pres">
      <dgm:prSet presAssocID="{C3EF35F3-2D97-47CE-BD1E-013414E75771}" presName="root1" presStyleCnt="0"/>
      <dgm:spPr/>
    </dgm:pt>
    <dgm:pt modelId="{67DD8DD8-A29E-4034-AEC4-EC5CFD349746}" type="pres">
      <dgm:prSet presAssocID="{C3EF35F3-2D97-47CE-BD1E-013414E7577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8F8531-0C18-466E-B684-B078DB41CFAF}" type="pres">
      <dgm:prSet presAssocID="{C3EF35F3-2D97-47CE-BD1E-013414E75771}" presName="level2hierChild" presStyleCnt="0"/>
      <dgm:spPr/>
    </dgm:pt>
    <dgm:pt modelId="{B45ABA03-1A9C-4D9A-9587-EDBA4A28BAAE}" type="pres">
      <dgm:prSet presAssocID="{0B3D2017-8593-4D9D-BB18-E26CC6B9AD8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598B7958-2499-4A2B-A00A-FAD12A834588}" type="pres">
      <dgm:prSet presAssocID="{0B3D2017-8593-4D9D-BB18-E26CC6B9AD8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A68921A-33BA-4D58-A0C2-E1B08FEEA899}" type="pres">
      <dgm:prSet presAssocID="{C9AC10EF-0417-4B03-8DBB-E9D2B36B8B4B}" presName="root2" presStyleCnt="0"/>
      <dgm:spPr/>
    </dgm:pt>
    <dgm:pt modelId="{603CD59C-4112-4174-A306-73276A56ED66}" type="pres">
      <dgm:prSet presAssocID="{C9AC10EF-0417-4B03-8DBB-E9D2B36B8B4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A17514-0747-4D42-BC8D-8EC124F448A9}" type="pres">
      <dgm:prSet presAssocID="{C9AC10EF-0417-4B03-8DBB-E9D2B36B8B4B}" presName="level3hierChild" presStyleCnt="0"/>
      <dgm:spPr/>
    </dgm:pt>
    <dgm:pt modelId="{613B9CCA-87F6-4EAB-B686-73796700925D}" type="pres">
      <dgm:prSet presAssocID="{C4F47938-8C23-4918-B50F-3BA3F293083A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B7AFE6DA-7826-42E7-B556-64A22FCC6D02}" type="pres">
      <dgm:prSet presAssocID="{C4F47938-8C23-4918-B50F-3BA3F293083A}" presName="connTx" presStyleLbl="parChTrans1D3" presStyleIdx="0" presStyleCnt="3"/>
      <dgm:spPr/>
      <dgm:t>
        <a:bodyPr/>
        <a:lstStyle/>
        <a:p>
          <a:endParaRPr lang="ru-RU"/>
        </a:p>
      </dgm:t>
    </dgm:pt>
    <dgm:pt modelId="{70DE6184-D0B5-41D1-BC67-068A0079E9B2}" type="pres">
      <dgm:prSet presAssocID="{91F311C3-2B2C-4BB5-9940-57B825FB58CE}" presName="root2" presStyleCnt="0"/>
      <dgm:spPr/>
    </dgm:pt>
    <dgm:pt modelId="{36BFBC0E-D284-4C79-8F28-DD33F93E1204}" type="pres">
      <dgm:prSet presAssocID="{91F311C3-2B2C-4BB5-9940-57B825FB58C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F3EC2F-1539-4D1B-9DDF-9AF6F508F628}" type="pres">
      <dgm:prSet presAssocID="{91F311C3-2B2C-4BB5-9940-57B825FB58CE}" presName="level3hierChild" presStyleCnt="0"/>
      <dgm:spPr/>
    </dgm:pt>
    <dgm:pt modelId="{8EE00FAE-7E64-48BF-8ABB-C551461CCA3F}" type="pres">
      <dgm:prSet presAssocID="{2B1AFC4F-CE6B-471D-A80F-F81CD1E9ADFB}" presName="conn2-1" presStyleLbl="parChTrans1D4" presStyleIdx="0" presStyleCnt="3"/>
      <dgm:spPr/>
      <dgm:t>
        <a:bodyPr/>
        <a:lstStyle/>
        <a:p>
          <a:endParaRPr lang="ru-RU"/>
        </a:p>
      </dgm:t>
    </dgm:pt>
    <dgm:pt modelId="{68067CFF-42E9-4A5C-B8C1-3C0FBBECFB6C}" type="pres">
      <dgm:prSet presAssocID="{2B1AFC4F-CE6B-471D-A80F-F81CD1E9ADFB}" presName="connTx" presStyleLbl="parChTrans1D4" presStyleIdx="0" presStyleCnt="3"/>
      <dgm:spPr/>
      <dgm:t>
        <a:bodyPr/>
        <a:lstStyle/>
        <a:p>
          <a:endParaRPr lang="ru-RU"/>
        </a:p>
      </dgm:t>
    </dgm:pt>
    <dgm:pt modelId="{9D8589F8-A326-4F90-B842-AE635E075856}" type="pres">
      <dgm:prSet presAssocID="{0BA2451A-4BA5-4AF7-A8A2-18200C343683}" presName="root2" presStyleCnt="0"/>
      <dgm:spPr/>
    </dgm:pt>
    <dgm:pt modelId="{C365D6B5-F6FC-466B-87A8-4344BB6F7187}" type="pres">
      <dgm:prSet presAssocID="{0BA2451A-4BA5-4AF7-A8A2-18200C343683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49A561-45A9-4C27-BF0D-4DD42E20C589}" type="pres">
      <dgm:prSet presAssocID="{0BA2451A-4BA5-4AF7-A8A2-18200C343683}" presName="level3hierChild" presStyleCnt="0"/>
      <dgm:spPr/>
    </dgm:pt>
    <dgm:pt modelId="{00A62CB2-70F4-4EDD-88C0-90DA6AFF5B28}" type="pres">
      <dgm:prSet presAssocID="{AACCE7F3-7BEC-4FD2-805C-F20B71F8EBB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69F4D3E-3B72-4BB0-A546-6D570E549FF6}" type="pres">
      <dgm:prSet presAssocID="{AACCE7F3-7BEC-4FD2-805C-F20B71F8EBB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AE7A067-07A2-47D2-B914-9AB112460090}" type="pres">
      <dgm:prSet presAssocID="{1EBB75F7-1C10-4450-B7E4-70CF6D4E0E5F}" presName="root2" presStyleCnt="0"/>
      <dgm:spPr/>
    </dgm:pt>
    <dgm:pt modelId="{4C81CE82-C65E-4A4F-BECB-E11215F4C69A}" type="pres">
      <dgm:prSet presAssocID="{1EBB75F7-1C10-4450-B7E4-70CF6D4E0E5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43D6D-521C-40AE-915F-6130E7ECAB67}" type="pres">
      <dgm:prSet presAssocID="{1EBB75F7-1C10-4450-B7E4-70CF6D4E0E5F}" presName="level3hierChild" presStyleCnt="0"/>
      <dgm:spPr/>
    </dgm:pt>
    <dgm:pt modelId="{B91821FF-F2BA-4BF7-9F91-15763EDF42B1}" type="pres">
      <dgm:prSet presAssocID="{B7C464C4-F030-41EF-8E69-3D6F9FA194D6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A06C6B9F-88F1-41F5-98E0-9D0901AEDDF3}" type="pres">
      <dgm:prSet presAssocID="{B7C464C4-F030-41EF-8E69-3D6F9FA194D6}" presName="connTx" presStyleLbl="parChTrans1D3" presStyleIdx="1" presStyleCnt="3"/>
      <dgm:spPr/>
      <dgm:t>
        <a:bodyPr/>
        <a:lstStyle/>
        <a:p>
          <a:endParaRPr lang="ru-RU"/>
        </a:p>
      </dgm:t>
    </dgm:pt>
    <dgm:pt modelId="{C01C6121-AC9C-4332-8545-5DF245514D07}" type="pres">
      <dgm:prSet presAssocID="{E79C8CDE-F98B-4A44-B8F0-FE90E38F5E5F}" presName="root2" presStyleCnt="0"/>
      <dgm:spPr/>
    </dgm:pt>
    <dgm:pt modelId="{2869FA49-2C08-4F51-8D3D-D37278DAB5EF}" type="pres">
      <dgm:prSet presAssocID="{E79C8CDE-F98B-4A44-B8F0-FE90E38F5E5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1DDA9B-C4C7-4984-9A8A-A7B953F0FA48}" type="pres">
      <dgm:prSet presAssocID="{E79C8CDE-F98B-4A44-B8F0-FE90E38F5E5F}" presName="level3hierChild" presStyleCnt="0"/>
      <dgm:spPr/>
    </dgm:pt>
    <dgm:pt modelId="{4840AA5B-A05A-419A-9404-4D7392B3D3EB}" type="pres">
      <dgm:prSet presAssocID="{994043D0-1DEC-4668-B780-12CC7B9A8254}" presName="conn2-1" presStyleLbl="parChTrans1D4" presStyleIdx="1" presStyleCnt="3"/>
      <dgm:spPr/>
      <dgm:t>
        <a:bodyPr/>
        <a:lstStyle/>
        <a:p>
          <a:endParaRPr lang="ru-RU"/>
        </a:p>
      </dgm:t>
    </dgm:pt>
    <dgm:pt modelId="{F0D189D2-F83B-4E26-AEC5-E97F4AAE0BB5}" type="pres">
      <dgm:prSet presAssocID="{994043D0-1DEC-4668-B780-12CC7B9A8254}" presName="connTx" presStyleLbl="parChTrans1D4" presStyleIdx="1" presStyleCnt="3"/>
      <dgm:spPr/>
      <dgm:t>
        <a:bodyPr/>
        <a:lstStyle/>
        <a:p>
          <a:endParaRPr lang="ru-RU"/>
        </a:p>
      </dgm:t>
    </dgm:pt>
    <dgm:pt modelId="{94D01247-A602-49F3-A48C-FA1E57D41272}" type="pres">
      <dgm:prSet presAssocID="{06B3F391-0483-445E-A327-56EB88D6C964}" presName="root2" presStyleCnt="0"/>
      <dgm:spPr/>
    </dgm:pt>
    <dgm:pt modelId="{23658BFE-997E-4E7B-84CA-A84CFF83823C}" type="pres">
      <dgm:prSet presAssocID="{06B3F391-0483-445E-A327-56EB88D6C964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85ED07-4AE8-48AA-B31A-A48C658B74EB}" type="pres">
      <dgm:prSet presAssocID="{06B3F391-0483-445E-A327-56EB88D6C964}" presName="level3hierChild" presStyleCnt="0"/>
      <dgm:spPr/>
    </dgm:pt>
    <dgm:pt modelId="{5095FFA3-EF0D-4D92-A2CB-D5AF3ECE6B92}" type="pres">
      <dgm:prSet presAssocID="{A7F3959E-38FD-47F6-AB7C-FDAA01DAD106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9D74D55F-ED2A-4FA2-8F8E-54F9FE58F2ED}" type="pres">
      <dgm:prSet presAssocID="{A7F3959E-38FD-47F6-AB7C-FDAA01DAD10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130D47E-4B4A-4E56-B46B-F706E7181BEF}" type="pres">
      <dgm:prSet presAssocID="{4C820D7A-07C9-4DF7-B2ED-E421710FE40F}" presName="root2" presStyleCnt="0"/>
      <dgm:spPr/>
    </dgm:pt>
    <dgm:pt modelId="{3917EEA3-8F80-4AB6-A29B-3B1F47C4CC71}" type="pres">
      <dgm:prSet presAssocID="{4C820D7A-07C9-4DF7-B2ED-E421710FE40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12F4F1-74E2-47EF-8000-EF4FBD228091}" type="pres">
      <dgm:prSet presAssocID="{4C820D7A-07C9-4DF7-B2ED-E421710FE40F}" presName="level3hierChild" presStyleCnt="0"/>
      <dgm:spPr/>
    </dgm:pt>
    <dgm:pt modelId="{D459D4CC-A922-4293-9BF2-68D93DC76C8B}" type="pres">
      <dgm:prSet presAssocID="{770288D2-AD9B-4891-A35E-534E71FC8694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115E5457-2FD7-459E-BCD3-FF0481E207C3}" type="pres">
      <dgm:prSet presAssocID="{770288D2-AD9B-4891-A35E-534E71FC8694}" presName="connTx" presStyleLbl="parChTrans1D3" presStyleIdx="2" presStyleCnt="3"/>
      <dgm:spPr/>
      <dgm:t>
        <a:bodyPr/>
        <a:lstStyle/>
        <a:p>
          <a:endParaRPr lang="ru-RU"/>
        </a:p>
      </dgm:t>
    </dgm:pt>
    <dgm:pt modelId="{35D40894-0801-4160-ADE7-7CFD525D156B}" type="pres">
      <dgm:prSet presAssocID="{E8C904D7-1C21-42FC-9E91-F012EC2240AE}" presName="root2" presStyleCnt="0"/>
      <dgm:spPr/>
    </dgm:pt>
    <dgm:pt modelId="{CF6275D2-EAAD-4E0A-875C-12850FC419AC}" type="pres">
      <dgm:prSet presAssocID="{E8C904D7-1C21-42FC-9E91-F012EC2240A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A735A5-DBF8-4503-9AFA-C8805525B62A}" type="pres">
      <dgm:prSet presAssocID="{E8C904D7-1C21-42FC-9E91-F012EC2240AE}" presName="level3hierChild" presStyleCnt="0"/>
      <dgm:spPr/>
    </dgm:pt>
    <dgm:pt modelId="{B11A2DD6-AFBE-40EE-9F3B-A04DEEF8FDE9}" type="pres">
      <dgm:prSet presAssocID="{F47B0D20-66FC-489B-9A85-AF2457E49C8C}" presName="conn2-1" presStyleLbl="parChTrans1D4" presStyleIdx="2" presStyleCnt="3"/>
      <dgm:spPr/>
      <dgm:t>
        <a:bodyPr/>
        <a:lstStyle/>
        <a:p>
          <a:endParaRPr lang="ru-RU"/>
        </a:p>
      </dgm:t>
    </dgm:pt>
    <dgm:pt modelId="{6E573199-9895-4A2E-8C46-C661501A79B5}" type="pres">
      <dgm:prSet presAssocID="{F47B0D20-66FC-489B-9A85-AF2457E49C8C}" presName="connTx" presStyleLbl="parChTrans1D4" presStyleIdx="2" presStyleCnt="3"/>
      <dgm:spPr/>
      <dgm:t>
        <a:bodyPr/>
        <a:lstStyle/>
        <a:p>
          <a:endParaRPr lang="ru-RU"/>
        </a:p>
      </dgm:t>
    </dgm:pt>
    <dgm:pt modelId="{96B30521-2FC9-446A-921F-604BBF8CFB9D}" type="pres">
      <dgm:prSet presAssocID="{48855AF8-D734-43C6-B3A9-A5C968EE20D6}" presName="root2" presStyleCnt="0"/>
      <dgm:spPr/>
    </dgm:pt>
    <dgm:pt modelId="{650EDAD4-D0D3-425C-94C5-66C940A3D6A9}" type="pres">
      <dgm:prSet presAssocID="{48855AF8-D734-43C6-B3A9-A5C968EE20D6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E45450-CF2E-4323-BC68-39933F707A55}" type="pres">
      <dgm:prSet presAssocID="{48855AF8-D734-43C6-B3A9-A5C968EE20D6}" presName="level3hierChild" presStyleCnt="0"/>
      <dgm:spPr/>
    </dgm:pt>
  </dgm:ptLst>
  <dgm:cxnLst>
    <dgm:cxn modelId="{D00C4C58-0897-42CE-8E68-86E66C8377D4}" type="presOf" srcId="{C3EF35F3-2D97-47CE-BD1E-013414E75771}" destId="{67DD8DD8-A29E-4034-AEC4-EC5CFD349746}" srcOrd="0" destOrd="0" presId="urn:microsoft.com/office/officeart/2005/8/layout/hierarchy2"/>
    <dgm:cxn modelId="{A9FBED38-8D04-4C20-A8DA-AE2C0B45977B}" srcId="{9577C9F2-B902-4F4C-9FD7-C98F0CAEE51D}" destId="{C3EF35F3-2D97-47CE-BD1E-013414E75771}" srcOrd="0" destOrd="0" parTransId="{148C07CD-EEF4-434E-98DA-D9BFD09D788D}" sibTransId="{6BF963F5-92B5-441E-A3CD-D394E5D9DA11}"/>
    <dgm:cxn modelId="{5DEC3AFC-F742-484C-949C-F4261F6EDC4E}" type="presOf" srcId="{770288D2-AD9B-4891-A35E-534E71FC8694}" destId="{115E5457-2FD7-459E-BCD3-FF0481E207C3}" srcOrd="1" destOrd="0" presId="urn:microsoft.com/office/officeart/2005/8/layout/hierarchy2"/>
    <dgm:cxn modelId="{9CF7F7D5-6167-4257-A464-73A5CFFBD251}" type="presOf" srcId="{2B1AFC4F-CE6B-471D-A80F-F81CD1E9ADFB}" destId="{68067CFF-42E9-4A5C-B8C1-3C0FBBECFB6C}" srcOrd="1" destOrd="0" presId="urn:microsoft.com/office/officeart/2005/8/layout/hierarchy2"/>
    <dgm:cxn modelId="{B16F5003-77A5-405F-97AF-70395A231627}" srcId="{C9AC10EF-0417-4B03-8DBB-E9D2B36B8B4B}" destId="{91F311C3-2B2C-4BB5-9940-57B825FB58CE}" srcOrd="0" destOrd="0" parTransId="{C4F47938-8C23-4918-B50F-3BA3F293083A}" sibTransId="{6866A830-FBCC-42DD-87D7-A4E89342DF7E}"/>
    <dgm:cxn modelId="{D6D0E72D-294A-4EBC-8563-72744E613BB5}" srcId="{E8C904D7-1C21-42FC-9E91-F012EC2240AE}" destId="{48855AF8-D734-43C6-B3A9-A5C968EE20D6}" srcOrd="0" destOrd="0" parTransId="{F47B0D20-66FC-489B-9A85-AF2457E49C8C}" sibTransId="{F98D78A5-F660-4A26-94E4-33693113709D}"/>
    <dgm:cxn modelId="{1C24A7B1-2920-4A17-B818-E32CD87A2E51}" type="presOf" srcId="{F47B0D20-66FC-489B-9A85-AF2457E49C8C}" destId="{6E573199-9895-4A2E-8C46-C661501A79B5}" srcOrd="1" destOrd="0" presId="urn:microsoft.com/office/officeart/2005/8/layout/hierarchy2"/>
    <dgm:cxn modelId="{0D537BFB-579E-4A36-B506-A902A08974D7}" type="presOf" srcId="{994043D0-1DEC-4668-B780-12CC7B9A8254}" destId="{F0D189D2-F83B-4E26-AEC5-E97F4AAE0BB5}" srcOrd="1" destOrd="0" presId="urn:microsoft.com/office/officeart/2005/8/layout/hierarchy2"/>
    <dgm:cxn modelId="{BDCB08C1-4EB4-4E56-862D-D4A645E71102}" type="presOf" srcId="{1EBB75F7-1C10-4450-B7E4-70CF6D4E0E5F}" destId="{4C81CE82-C65E-4A4F-BECB-E11215F4C69A}" srcOrd="0" destOrd="0" presId="urn:microsoft.com/office/officeart/2005/8/layout/hierarchy2"/>
    <dgm:cxn modelId="{59F8DAB1-3D58-46A1-B5CD-678243983A78}" type="presOf" srcId="{770288D2-AD9B-4891-A35E-534E71FC8694}" destId="{D459D4CC-A922-4293-9BF2-68D93DC76C8B}" srcOrd="0" destOrd="0" presId="urn:microsoft.com/office/officeart/2005/8/layout/hierarchy2"/>
    <dgm:cxn modelId="{8263091F-9686-4F28-ABDB-0314677E7705}" srcId="{C3EF35F3-2D97-47CE-BD1E-013414E75771}" destId="{4C820D7A-07C9-4DF7-B2ED-E421710FE40F}" srcOrd="2" destOrd="0" parTransId="{A7F3959E-38FD-47F6-AB7C-FDAA01DAD106}" sibTransId="{3E841BA0-2959-4AEF-AA52-D363347CEA7B}"/>
    <dgm:cxn modelId="{BFE40FE9-6643-452A-842B-4EA17235ED9A}" srcId="{C3EF35F3-2D97-47CE-BD1E-013414E75771}" destId="{C9AC10EF-0417-4B03-8DBB-E9D2B36B8B4B}" srcOrd="0" destOrd="0" parTransId="{0B3D2017-8593-4D9D-BB18-E26CC6B9AD8A}" sibTransId="{1893AF99-D460-4BC1-92B9-E98ECA88594A}"/>
    <dgm:cxn modelId="{8D917505-85E8-4FE3-A7A7-32D3B0E22222}" type="presOf" srcId="{4C820D7A-07C9-4DF7-B2ED-E421710FE40F}" destId="{3917EEA3-8F80-4AB6-A29B-3B1F47C4CC71}" srcOrd="0" destOrd="0" presId="urn:microsoft.com/office/officeart/2005/8/layout/hierarchy2"/>
    <dgm:cxn modelId="{53AF0A8E-BE94-4EF8-852E-8B9161699EE5}" type="presOf" srcId="{C4F47938-8C23-4918-B50F-3BA3F293083A}" destId="{613B9CCA-87F6-4EAB-B686-73796700925D}" srcOrd="0" destOrd="0" presId="urn:microsoft.com/office/officeart/2005/8/layout/hierarchy2"/>
    <dgm:cxn modelId="{11BA9468-6905-4AF8-BB3F-EEF8D37FC35A}" type="presOf" srcId="{F47B0D20-66FC-489B-9A85-AF2457E49C8C}" destId="{B11A2DD6-AFBE-40EE-9F3B-A04DEEF8FDE9}" srcOrd="0" destOrd="0" presId="urn:microsoft.com/office/officeart/2005/8/layout/hierarchy2"/>
    <dgm:cxn modelId="{23832ACD-C299-4C39-AF71-5488F809C05F}" type="presOf" srcId="{B7C464C4-F030-41EF-8E69-3D6F9FA194D6}" destId="{A06C6B9F-88F1-41F5-98E0-9D0901AEDDF3}" srcOrd="1" destOrd="0" presId="urn:microsoft.com/office/officeart/2005/8/layout/hierarchy2"/>
    <dgm:cxn modelId="{EAF1BFE6-FFB2-4CB1-8625-336D1BB2ADED}" type="presOf" srcId="{B7C464C4-F030-41EF-8E69-3D6F9FA194D6}" destId="{B91821FF-F2BA-4BF7-9F91-15763EDF42B1}" srcOrd="0" destOrd="0" presId="urn:microsoft.com/office/officeart/2005/8/layout/hierarchy2"/>
    <dgm:cxn modelId="{B34E2BDF-A342-4930-A02C-661FECE35BC9}" type="presOf" srcId="{E8C904D7-1C21-42FC-9E91-F012EC2240AE}" destId="{CF6275D2-EAAD-4E0A-875C-12850FC419AC}" srcOrd="0" destOrd="0" presId="urn:microsoft.com/office/officeart/2005/8/layout/hierarchy2"/>
    <dgm:cxn modelId="{D94233E8-338B-4935-BFA1-5B675435E878}" type="presOf" srcId="{06B3F391-0483-445E-A327-56EB88D6C964}" destId="{23658BFE-997E-4E7B-84CA-A84CFF83823C}" srcOrd="0" destOrd="0" presId="urn:microsoft.com/office/officeart/2005/8/layout/hierarchy2"/>
    <dgm:cxn modelId="{61CE5869-FE4B-4B70-BCDB-C655662FFAF6}" srcId="{1EBB75F7-1C10-4450-B7E4-70CF6D4E0E5F}" destId="{E79C8CDE-F98B-4A44-B8F0-FE90E38F5E5F}" srcOrd="0" destOrd="0" parTransId="{B7C464C4-F030-41EF-8E69-3D6F9FA194D6}" sibTransId="{9F8B1467-775B-4B5B-A3AC-72186FAA57BB}"/>
    <dgm:cxn modelId="{51BA1112-00CD-4E72-B4BA-B86EBBA78BB4}" type="presOf" srcId="{0B3D2017-8593-4D9D-BB18-E26CC6B9AD8A}" destId="{598B7958-2499-4A2B-A00A-FAD12A834588}" srcOrd="1" destOrd="0" presId="urn:microsoft.com/office/officeart/2005/8/layout/hierarchy2"/>
    <dgm:cxn modelId="{3BCC6E6C-75D7-483F-9812-7629D15EE714}" type="presOf" srcId="{48855AF8-D734-43C6-B3A9-A5C968EE20D6}" destId="{650EDAD4-D0D3-425C-94C5-66C940A3D6A9}" srcOrd="0" destOrd="0" presId="urn:microsoft.com/office/officeart/2005/8/layout/hierarchy2"/>
    <dgm:cxn modelId="{AA4FA10D-CDA6-41FB-9F2E-A1875E3E436F}" srcId="{C3EF35F3-2D97-47CE-BD1E-013414E75771}" destId="{1EBB75F7-1C10-4450-B7E4-70CF6D4E0E5F}" srcOrd="1" destOrd="0" parTransId="{AACCE7F3-7BEC-4FD2-805C-F20B71F8EBB0}" sibTransId="{C5E37DD3-14C3-4735-B13A-2DD1547D9EE6}"/>
    <dgm:cxn modelId="{D87F7F19-5AA2-4A41-9940-AA30C7BED97D}" type="presOf" srcId="{E79C8CDE-F98B-4A44-B8F0-FE90E38F5E5F}" destId="{2869FA49-2C08-4F51-8D3D-D37278DAB5EF}" srcOrd="0" destOrd="0" presId="urn:microsoft.com/office/officeart/2005/8/layout/hierarchy2"/>
    <dgm:cxn modelId="{BD683540-50F6-4E98-AB85-22E978E89B74}" type="presOf" srcId="{2B1AFC4F-CE6B-471D-A80F-F81CD1E9ADFB}" destId="{8EE00FAE-7E64-48BF-8ABB-C551461CCA3F}" srcOrd="0" destOrd="0" presId="urn:microsoft.com/office/officeart/2005/8/layout/hierarchy2"/>
    <dgm:cxn modelId="{0E2DD1D8-D546-4D9A-8E04-09B2125FED87}" type="presOf" srcId="{0B3D2017-8593-4D9D-BB18-E26CC6B9AD8A}" destId="{B45ABA03-1A9C-4D9A-9587-EDBA4A28BAAE}" srcOrd="0" destOrd="0" presId="urn:microsoft.com/office/officeart/2005/8/layout/hierarchy2"/>
    <dgm:cxn modelId="{65783A76-6639-400A-AA19-903BB6FA19CD}" srcId="{4C820D7A-07C9-4DF7-B2ED-E421710FE40F}" destId="{E8C904D7-1C21-42FC-9E91-F012EC2240AE}" srcOrd="0" destOrd="0" parTransId="{770288D2-AD9B-4891-A35E-534E71FC8694}" sibTransId="{0C73631E-FB5F-4EB2-89F8-3C91945615DC}"/>
    <dgm:cxn modelId="{F96D72AD-8429-45C2-8B1B-3AA1A2AE3086}" type="presOf" srcId="{C9AC10EF-0417-4B03-8DBB-E9D2B36B8B4B}" destId="{603CD59C-4112-4174-A306-73276A56ED66}" srcOrd="0" destOrd="0" presId="urn:microsoft.com/office/officeart/2005/8/layout/hierarchy2"/>
    <dgm:cxn modelId="{BF641A96-C25D-49C8-89CC-7E3A231C49AC}" type="presOf" srcId="{9577C9F2-B902-4F4C-9FD7-C98F0CAEE51D}" destId="{2B1A4CA1-E856-4E3F-B6CE-CF7212781577}" srcOrd="0" destOrd="0" presId="urn:microsoft.com/office/officeart/2005/8/layout/hierarchy2"/>
    <dgm:cxn modelId="{B61B6B54-1E8A-4E42-B7EE-80403111A6AD}" srcId="{91F311C3-2B2C-4BB5-9940-57B825FB58CE}" destId="{0BA2451A-4BA5-4AF7-A8A2-18200C343683}" srcOrd="0" destOrd="0" parTransId="{2B1AFC4F-CE6B-471D-A80F-F81CD1E9ADFB}" sibTransId="{A28A33FB-EE59-4FBC-BD8A-4CB71596C5DD}"/>
    <dgm:cxn modelId="{011296C5-2DF1-45D7-8A10-8C6C8A1F2409}" type="presOf" srcId="{AACCE7F3-7BEC-4FD2-805C-F20B71F8EBB0}" destId="{00A62CB2-70F4-4EDD-88C0-90DA6AFF5B28}" srcOrd="0" destOrd="0" presId="urn:microsoft.com/office/officeart/2005/8/layout/hierarchy2"/>
    <dgm:cxn modelId="{F75FB862-8E36-42D2-ACDC-12B2413F1456}" srcId="{E79C8CDE-F98B-4A44-B8F0-FE90E38F5E5F}" destId="{06B3F391-0483-445E-A327-56EB88D6C964}" srcOrd="0" destOrd="0" parTransId="{994043D0-1DEC-4668-B780-12CC7B9A8254}" sibTransId="{9971FABC-3612-47FE-94C3-EF119C8A92A3}"/>
    <dgm:cxn modelId="{115A6CBD-C3AA-4F5C-8A50-971CB4D40FD8}" type="presOf" srcId="{994043D0-1DEC-4668-B780-12CC7B9A8254}" destId="{4840AA5B-A05A-419A-9404-4D7392B3D3EB}" srcOrd="0" destOrd="0" presId="urn:microsoft.com/office/officeart/2005/8/layout/hierarchy2"/>
    <dgm:cxn modelId="{194C403E-F13D-4C84-B459-33B3E6287A9F}" type="presOf" srcId="{0BA2451A-4BA5-4AF7-A8A2-18200C343683}" destId="{C365D6B5-F6FC-466B-87A8-4344BB6F7187}" srcOrd="0" destOrd="0" presId="urn:microsoft.com/office/officeart/2005/8/layout/hierarchy2"/>
    <dgm:cxn modelId="{C6462427-3E31-445C-86AF-62A52EA6759F}" type="presOf" srcId="{AACCE7F3-7BEC-4FD2-805C-F20B71F8EBB0}" destId="{B69F4D3E-3B72-4BB0-A546-6D570E549FF6}" srcOrd="1" destOrd="0" presId="urn:microsoft.com/office/officeart/2005/8/layout/hierarchy2"/>
    <dgm:cxn modelId="{22C1F3BE-0B64-4C2B-A34A-CF94F4B6B875}" type="presOf" srcId="{91F311C3-2B2C-4BB5-9940-57B825FB58CE}" destId="{36BFBC0E-D284-4C79-8F28-DD33F93E1204}" srcOrd="0" destOrd="0" presId="urn:microsoft.com/office/officeart/2005/8/layout/hierarchy2"/>
    <dgm:cxn modelId="{5EBA33C8-F94F-4807-AB52-76CB83744C82}" type="presOf" srcId="{A7F3959E-38FD-47F6-AB7C-FDAA01DAD106}" destId="{9D74D55F-ED2A-4FA2-8F8E-54F9FE58F2ED}" srcOrd="1" destOrd="0" presId="urn:microsoft.com/office/officeart/2005/8/layout/hierarchy2"/>
    <dgm:cxn modelId="{3E26DBD8-A7F2-4DC5-9CB8-E4EED2E4C5A9}" type="presOf" srcId="{C4F47938-8C23-4918-B50F-3BA3F293083A}" destId="{B7AFE6DA-7826-42E7-B556-64A22FCC6D02}" srcOrd="1" destOrd="0" presId="urn:microsoft.com/office/officeart/2005/8/layout/hierarchy2"/>
    <dgm:cxn modelId="{1EE20989-CA69-4746-8727-647B6A88CA1F}" type="presOf" srcId="{A7F3959E-38FD-47F6-AB7C-FDAA01DAD106}" destId="{5095FFA3-EF0D-4D92-A2CB-D5AF3ECE6B92}" srcOrd="0" destOrd="0" presId="urn:microsoft.com/office/officeart/2005/8/layout/hierarchy2"/>
    <dgm:cxn modelId="{CD7CD881-22F0-4F0E-89A7-54E385B10CE9}" type="presParOf" srcId="{2B1A4CA1-E856-4E3F-B6CE-CF7212781577}" destId="{345C1006-4764-4384-8C73-A41637156BCF}" srcOrd="0" destOrd="0" presId="urn:microsoft.com/office/officeart/2005/8/layout/hierarchy2"/>
    <dgm:cxn modelId="{A944062B-E55F-4A51-9228-C2EE2595A6C3}" type="presParOf" srcId="{345C1006-4764-4384-8C73-A41637156BCF}" destId="{67DD8DD8-A29E-4034-AEC4-EC5CFD349746}" srcOrd="0" destOrd="0" presId="urn:microsoft.com/office/officeart/2005/8/layout/hierarchy2"/>
    <dgm:cxn modelId="{0C8674AB-9258-42F9-9298-0C4E31F9A7D0}" type="presParOf" srcId="{345C1006-4764-4384-8C73-A41637156BCF}" destId="{A98F8531-0C18-466E-B684-B078DB41CFAF}" srcOrd="1" destOrd="0" presId="urn:microsoft.com/office/officeart/2005/8/layout/hierarchy2"/>
    <dgm:cxn modelId="{F37877C6-602C-42D7-BBC3-7981B4FCA71B}" type="presParOf" srcId="{A98F8531-0C18-466E-B684-B078DB41CFAF}" destId="{B45ABA03-1A9C-4D9A-9587-EDBA4A28BAAE}" srcOrd="0" destOrd="0" presId="urn:microsoft.com/office/officeart/2005/8/layout/hierarchy2"/>
    <dgm:cxn modelId="{EA525DE7-E273-4E8A-B654-2E090AD68EFA}" type="presParOf" srcId="{B45ABA03-1A9C-4D9A-9587-EDBA4A28BAAE}" destId="{598B7958-2499-4A2B-A00A-FAD12A834588}" srcOrd="0" destOrd="0" presId="urn:microsoft.com/office/officeart/2005/8/layout/hierarchy2"/>
    <dgm:cxn modelId="{13583EE9-6599-4E8D-8EA5-519490189EB9}" type="presParOf" srcId="{A98F8531-0C18-466E-B684-B078DB41CFAF}" destId="{6A68921A-33BA-4D58-A0C2-E1B08FEEA899}" srcOrd="1" destOrd="0" presId="urn:microsoft.com/office/officeart/2005/8/layout/hierarchy2"/>
    <dgm:cxn modelId="{7063FD0D-327F-48D7-AF82-430CCD97D618}" type="presParOf" srcId="{6A68921A-33BA-4D58-A0C2-E1B08FEEA899}" destId="{603CD59C-4112-4174-A306-73276A56ED66}" srcOrd="0" destOrd="0" presId="urn:microsoft.com/office/officeart/2005/8/layout/hierarchy2"/>
    <dgm:cxn modelId="{3AF7EB1C-2A20-4C7D-899B-9E844A9A9ABF}" type="presParOf" srcId="{6A68921A-33BA-4D58-A0C2-E1B08FEEA899}" destId="{2BA17514-0747-4D42-BC8D-8EC124F448A9}" srcOrd="1" destOrd="0" presId="urn:microsoft.com/office/officeart/2005/8/layout/hierarchy2"/>
    <dgm:cxn modelId="{C16DE782-1494-468E-BB14-9AF0976EBC90}" type="presParOf" srcId="{2BA17514-0747-4D42-BC8D-8EC124F448A9}" destId="{613B9CCA-87F6-4EAB-B686-73796700925D}" srcOrd="0" destOrd="0" presId="urn:microsoft.com/office/officeart/2005/8/layout/hierarchy2"/>
    <dgm:cxn modelId="{1838BFA5-CD99-4918-8C82-8069978DEECD}" type="presParOf" srcId="{613B9CCA-87F6-4EAB-B686-73796700925D}" destId="{B7AFE6DA-7826-42E7-B556-64A22FCC6D02}" srcOrd="0" destOrd="0" presId="urn:microsoft.com/office/officeart/2005/8/layout/hierarchy2"/>
    <dgm:cxn modelId="{3CFF89A7-2C1F-4A36-9DDB-C064C2392E71}" type="presParOf" srcId="{2BA17514-0747-4D42-BC8D-8EC124F448A9}" destId="{70DE6184-D0B5-41D1-BC67-068A0079E9B2}" srcOrd="1" destOrd="0" presId="urn:microsoft.com/office/officeart/2005/8/layout/hierarchy2"/>
    <dgm:cxn modelId="{201AB2C6-D01D-47D9-A317-BD71AADE7166}" type="presParOf" srcId="{70DE6184-D0B5-41D1-BC67-068A0079E9B2}" destId="{36BFBC0E-D284-4C79-8F28-DD33F93E1204}" srcOrd="0" destOrd="0" presId="urn:microsoft.com/office/officeart/2005/8/layout/hierarchy2"/>
    <dgm:cxn modelId="{AAE23FD8-D70F-49AB-A895-77AB74EDA4D6}" type="presParOf" srcId="{70DE6184-D0B5-41D1-BC67-068A0079E9B2}" destId="{1FF3EC2F-1539-4D1B-9DDF-9AF6F508F628}" srcOrd="1" destOrd="0" presId="urn:microsoft.com/office/officeart/2005/8/layout/hierarchy2"/>
    <dgm:cxn modelId="{83A6F8BA-5A0D-48C1-A0E3-F84E2FE73F78}" type="presParOf" srcId="{1FF3EC2F-1539-4D1B-9DDF-9AF6F508F628}" destId="{8EE00FAE-7E64-48BF-8ABB-C551461CCA3F}" srcOrd="0" destOrd="0" presId="urn:microsoft.com/office/officeart/2005/8/layout/hierarchy2"/>
    <dgm:cxn modelId="{27888686-8A3A-479C-8D57-7C739C88309A}" type="presParOf" srcId="{8EE00FAE-7E64-48BF-8ABB-C551461CCA3F}" destId="{68067CFF-42E9-4A5C-B8C1-3C0FBBECFB6C}" srcOrd="0" destOrd="0" presId="urn:microsoft.com/office/officeart/2005/8/layout/hierarchy2"/>
    <dgm:cxn modelId="{89619162-7F59-4224-9313-E8DC49590CF0}" type="presParOf" srcId="{1FF3EC2F-1539-4D1B-9DDF-9AF6F508F628}" destId="{9D8589F8-A326-4F90-B842-AE635E075856}" srcOrd="1" destOrd="0" presId="urn:microsoft.com/office/officeart/2005/8/layout/hierarchy2"/>
    <dgm:cxn modelId="{D3479D4F-B88E-4D3C-918B-6112869FD06D}" type="presParOf" srcId="{9D8589F8-A326-4F90-B842-AE635E075856}" destId="{C365D6B5-F6FC-466B-87A8-4344BB6F7187}" srcOrd="0" destOrd="0" presId="urn:microsoft.com/office/officeart/2005/8/layout/hierarchy2"/>
    <dgm:cxn modelId="{C6F81B1A-843A-448D-A8A7-EF651B177A31}" type="presParOf" srcId="{9D8589F8-A326-4F90-B842-AE635E075856}" destId="{7F49A561-45A9-4C27-BF0D-4DD42E20C589}" srcOrd="1" destOrd="0" presId="urn:microsoft.com/office/officeart/2005/8/layout/hierarchy2"/>
    <dgm:cxn modelId="{C03ADFAB-7FE1-4CB1-B000-9F349D263178}" type="presParOf" srcId="{A98F8531-0C18-466E-B684-B078DB41CFAF}" destId="{00A62CB2-70F4-4EDD-88C0-90DA6AFF5B28}" srcOrd="2" destOrd="0" presId="urn:microsoft.com/office/officeart/2005/8/layout/hierarchy2"/>
    <dgm:cxn modelId="{8C8CF628-56C9-450C-998B-CB95E402420C}" type="presParOf" srcId="{00A62CB2-70F4-4EDD-88C0-90DA6AFF5B28}" destId="{B69F4D3E-3B72-4BB0-A546-6D570E549FF6}" srcOrd="0" destOrd="0" presId="urn:microsoft.com/office/officeart/2005/8/layout/hierarchy2"/>
    <dgm:cxn modelId="{B46BE375-863B-4D21-A5AE-AF5252B6DCFC}" type="presParOf" srcId="{A98F8531-0C18-466E-B684-B078DB41CFAF}" destId="{CAE7A067-07A2-47D2-B914-9AB112460090}" srcOrd="3" destOrd="0" presId="urn:microsoft.com/office/officeart/2005/8/layout/hierarchy2"/>
    <dgm:cxn modelId="{30809411-541A-4290-8E07-4305D2F795CE}" type="presParOf" srcId="{CAE7A067-07A2-47D2-B914-9AB112460090}" destId="{4C81CE82-C65E-4A4F-BECB-E11215F4C69A}" srcOrd="0" destOrd="0" presId="urn:microsoft.com/office/officeart/2005/8/layout/hierarchy2"/>
    <dgm:cxn modelId="{C4BA38F6-163E-4F6C-88C5-A2FF01CCC88B}" type="presParOf" srcId="{CAE7A067-07A2-47D2-B914-9AB112460090}" destId="{BCD43D6D-521C-40AE-915F-6130E7ECAB67}" srcOrd="1" destOrd="0" presId="urn:microsoft.com/office/officeart/2005/8/layout/hierarchy2"/>
    <dgm:cxn modelId="{114B0BC5-DDD8-4817-B9FE-FDCB34B94F0C}" type="presParOf" srcId="{BCD43D6D-521C-40AE-915F-6130E7ECAB67}" destId="{B91821FF-F2BA-4BF7-9F91-15763EDF42B1}" srcOrd="0" destOrd="0" presId="urn:microsoft.com/office/officeart/2005/8/layout/hierarchy2"/>
    <dgm:cxn modelId="{76116554-DDB2-4F30-9F58-142D5D47D372}" type="presParOf" srcId="{B91821FF-F2BA-4BF7-9F91-15763EDF42B1}" destId="{A06C6B9F-88F1-41F5-98E0-9D0901AEDDF3}" srcOrd="0" destOrd="0" presId="urn:microsoft.com/office/officeart/2005/8/layout/hierarchy2"/>
    <dgm:cxn modelId="{0F9CAEAB-E43E-439C-8D03-E55F571442A4}" type="presParOf" srcId="{BCD43D6D-521C-40AE-915F-6130E7ECAB67}" destId="{C01C6121-AC9C-4332-8545-5DF245514D07}" srcOrd="1" destOrd="0" presId="urn:microsoft.com/office/officeart/2005/8/layout/hierarchy2"/>
    <dgm:cxn modelId="{2D4FAE33-28E2-4E41-B023-058F02ABE62E}" type="presParOf" srcId="{C01C6121-AC9C-4332-8545-5DF245514D07}" destId="{2869FA49-2C08-4F51-8D3D-D37278DAB5EF}" srcOrd="0" destOrd="0" presId="urn:microsoft.com/office/officeart/2005/8/layout/hierarchy2"/>
    <dgm:cxn modelId="{CA5E22D8-2A99-484E-A92C-49B545A6E201}" type="presParOf" srcId="{C01C6121-AC9C-4332-8545-5DF245514D07}" destId="{AF1DDA9B-C4C7-4984-9A8A-A7B953F0FA48}" srcOrd="1" destOrd="0" presId="urn:microsoft.com/office/officeart/2005/8/layout/hierarchy2"/>
    <dgm:cxn modelId="{652195AD-53B7-4868-A2A4-101A6167DC07}" type="presParOf" srcId="{AF1DDA9B-C4C7-4984-9A8A-A7B953F0FA48}" destId="{4840AA5B-A05A-419A-9404-4D7392B3D3EB}" srcOrd="0" destOrd="0" presId="urn:microsoft.com/office/officeart/2005/8/layout/hierarchy2"/>
    <dgm:cxn modelId="{0001EBE8-48A1-45F8-8B1A-52C36F25419E}" type="presParOf" srcId="{4840AA5B-A05A-419A-9404-4D7392B3D3EB}" destId="{F0D189D2-F83B-4E26-AEC5-E97F4AAE0BB5}" srcOrd="0" destOrd="0" presId="urn:microsoft.com/office/officeart/2005/8/layout/hierarchy2"/>
    <dgm:cxn modelId="{FA95A54A-C3EA-4C3F-B001-C75F56766749}" type="presParOf" srcId="{AF1DDA9B-C4C7-4984-9A8A-A7B953F0FA48}" destId="{94D01247-A602-49F3-A48C-FA1E57D41272}" srcOrd="1" destOrd="0" presId="urn:microsoft.com/office/officeart/2005/8/layout/hierarchy2"/>
    <dgm:cxn modelId="{FF2FE61C-A775-4CD4-ACEC-A9B018BFBCEC}" type="presParOf" srcId="{94D01247-A602-49F3-A48C-FA1E57D41272}" destId="{23658BFE-997E-4E7B-84CA-A84CFF83823C}" srcOrd="0" destOrd="0" presId="urn:microsoft.com/office/officeart/2005/8/layout/hierarchy2"/>
    <dgm:cxn modelId="{5DD91994-16FA-4F06-9270-FD26610E0872}" type="presParOf" srcId="{94D01247-A602-49F3-A48C-FA1E57D41272}" destId="{0885ED07-4AE8-48AA-B31A-A48C658B74EB}" srcOrd="1" destOrd="0" presId="urn:microsoft.com/office/officeart/2005/8/layout/hierarchy2"/>
    <dgm:cxn modelId="{78D190B4-A24E-4D63-ACF5-F43A23C6950B}" type="presParOf" srcId="{A98F8531-0C18-466E-B684-B078DB41CFAF}" destId="{5095FFA3-EF0D-4D92-A2CB-D5AF3ECE6B92}" srcOrd="4" destOrd="0" presId="urn:microsoft.com/office/officeart/2005/8/layout/hierarchy2"/>
    <dgm:cxn modelId="{98880E61-5813-4BD9-AEF3-988C86F41674}" type="presParOf" srcId="{5095FFA3-EF0D-4D92-A2CB-D5AF3ECE6B92}" destId="{9D74D55F-ED2A-4FA2-8F8E-54F9FE58F2ED}" srcOrd="0" destOrd="0" presId="urn:microsoft.com/office/officeart/2005/8/layout/hierarchy2"/>
    <dgm:cxn modelId="{F1ED5B2B-0C7A-4FA4-801B-C5F56B1FED7C}" type="presParOf" srcId="{A98F8531-0C18-466E-B684-B078DB41CFAF}" destId="{3130D47E-4B4A-4E56-B46B-F706E7181BEF}" srcOrd="5" destOrd="0" presId="urn:microsoft.com/office/officeart/2005/8/layout/hierarchy2"/>
    <dgm:cxn modelId="{452FB6DC-C2B4-431B-A5A1-04399DBAD7E7}" type="presParOf" srcId="{3130D47E-4B4A-4E56-B46B-F706E7181BEF}" destId="{3917EEA3-8F80-4AB6-A29B-3B1F47C4CC71}" srcOrd="0" destOrd="0" presId="urn:microsoft.com/office/officeart/2005/8/layout/hierarchy2"/>
    <dgm:cxn modelId="{FF2473B5-776C-45CE-9CEC-59D12EBF9D80}" type="presParOf" srcId="{3130D47E-4B4A-4E56-B46B-F706E7181BEF}" destId="{E012F4F1-74E2-47EF-8000-EF4FBD228091}" srcOrd="1" destOrd="0" presId="urn:microsoft.com/office/officeart/2005/8/layout/hierarchy2"/>
    <dgm:cxn modelId="{CF967CA3-57AB-4770-BF0A-B27BFD758F35}" type="presParOf" srcId="{E012F4F1-74E2-47EF-8000-EF4FBD228091}" destId="{D459D4CC-A922-4293-9BF2-68D93DC76C8B}" srcOrd="0" destOrd="0" presId="urn:microsoft.com/office/officeart/2005/8/layout/hierarchy2"/>
    <dgm:cxn modelId="{AB02B4D0-E8EF-4737-B86A-537118BCD478}" type="presParOf" srcId="{D459D4CC-A922-4293-9BF2-68D93DC76C8B}" destId="{115E5457-2FD7-459E-BCD3-FF0481E207C3}" srcOrd="0" destOrd="0" presId="urn:microsoft.com/office/officeart/2005/8/layout/hierarchy2"/>
    <dgm:cxn modelId="{B347C300-4897-4193-BFC7-48CA7A7AF008}" type="presParOf" srcId="{E012F4F1-74E2-47EF-8000-EF4FBD228091}" destId="{35D40894-0801-4160-ADE7-7CFD525D156B}" srcOrd="1" destOrd="0" presId="urn:microsoft.com/office/officeart/2005/8/layout/hierarchy2"/>
    <dgm:cxn modelId="{2D397623-D2A9-4B18-8A01-504A2F287E41}" type="presParOf" srcId="{35D40894-0801-4160-ADE7-7CFD525D156B}" destId="{CF6275D2-EAAD-4E0A-875C-12850FC419AC}" srcOrd="0" destOrd="0" presId="urn:microsoft.com/office/officeart/2005/8/layout/hierarchy2"/>
    <dgm:cxn modelId="{269D29FD-C4E6-4E68-8791-80D10FB0D560}" type="presParOf" srcId="{35D40894-0801-4160-ADE7-7CFD525D156B}" destId="{3FA735A5-DBF8-4503-9AFA-C8805525B62A}" srcOrd="1" destOrd="0" presId="urn:microsoft.com/office/officeart/2005/8/layout/hierarchy2"/>
    <dgm:cxn modelId="{52C85944-8AAA-4C2D-A768-7D72590C378B}" type="presParOf" srcId="{3FA735A5-DBF8-4503-9AFA-C8805525B62A}" destId="{B11A2DD6-AFBE-40EE-9F3B-A04DEEF8FDE9}" srcOrd="0" destOrd="0" presId="urn:microsoft.com/office/officeart/2005/8/layout/hierarchy2"/>
    <dgm:cxn modelId="{A2117B42-3E0C-434C-9882-4BE8C93B55DE}" type="presParOf" srcId="{B11A2DD6-AFBE-40EE-9F3B-A04DEEF8FDE9}" destId="{6E573199-9895-4A2E-8C46-C661501A79B5}" srcOrd="0" destOrd="0" presId="urn:microsoft.com/office/officeart/2005/8/layout/hierarchy2"/>
    <dgm:cxn modelId="{476CD8E6-DAFD-497E-8124-CBD7686BBECA}" type="presParOf" srcId="{3FA735A5-DBF8-4503-9AFA-C8805525B62A}" destId="{96B30521-2FC9-446A-921F-604BBF8CFB9D}" srcOrd="1" destOrd="0" presId="urn:microsoft.com/office/officeart/2005/8/layout/hierarchy2"/>
    <dgm:cxn modelId="{6A6B39AF-472D-436A-AFA3-3BB9413666F4}" type="presParOf" srcId="{96B30521-2FC9-446A-921F-604BBF8CFB9D}" destId="{650EDAD4-D0D3-425C-94C5-66C940A3D6A9}" srcOrd="0" destOrd="0" presId="urn:microsoft.com/office/officeart/2005/8/layout/hierarchy2"/>
    <dgm:cxn modelId="{F66BCBEE-04CC-47A0-9302-10552CDB5AB6}" type="presParOf" srcId="{96B30521-2FC9-446A-921F-604BBF8CFB9D}" destId="{64E45450-CF2E-4323-BC68-39933F707A5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77C9F2-B902-4F4C-9FD7-C98F0CAEE51D}" type="doc">
      <dgm:prSet loTypeId="urn:microsoft.com/office/officeart/2005/8/layout/hierarchy2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EF35F3-2D97-47CE-BD1E-013414E75771}">
      <dgm:prSet phldrT="[Текст]"/>
      <dgm:spPr/>
      <dgm:t>
        <a:bodyPr/>
        <a:lstStyle/>
        <a:p>
          <a:r>
            <a:rPr lang="ru-RU" b="1" dirty="0"/>
            <a:t>6 баллов - максимум</a:t>
          </a:r>
          <a:endParaRPr lang="ru-RU" sz="3000" b="1" dirty="0">
            <a:solidFill>
              <a:srgbClr val="010000"/>
            </a:solidFill>
            <a:latin typeface="Century Gothic"/>
          </a:endParaRPr>
        </a:p>
      </dgm:t>
    </dgm:pt>
    <dgm:pt modelId="{148C07CD-EEF4-434E-98DA-D9BFD09D788D}" type="parTrans" cxnId="{A9FBED38-8D04-4C20-A8DA-AE2C0B45977B}">
      <dgm:prSet/>
      <dgm:spPr/>
      <dgm:t>
        <a:bodyPr/>
        <a:lstStyle/>
        <a:p>
          <a:endParaRPr lang="ru-RU"/>
        </a:p>
      </dgm:t>
    </dgm:pt>
    <dgm:pt modelId="{6BF963F5-92B5-441E-A3CD-D394E5D9DA11}" type="sibTrans" cxnId="{A9FBED38-8D04-4C20-A8DA-AE2C0B45977B}">
      <dgm:prSet/>
      <dgm:spPr/>
      <dgm:t>
        <a:bodyPr/>
        <a:lstStyle/>
        <a:p>
          <a:endParaRPr lang="ru-RU"/>
        </a:p>
      </dgm:t>
    </dgm:pt>
    <dgm:pt modelId="{C9AC10EF-0417-4B03-8DBB-E9D2B36B8B4B}">
      <dgm:prSet phldrT="[Текст]"/>
      <dgm:spPr/>
      <dgm:t>
        <a:bodyPr/>
        <a:lstStyle/>
        <a:p>
          <a:r>
            <a:rPr lang="ru-RU" b="1" dirty="0"/>
            <a:t>2 балла</a:t>
          </a:r>
        </a:p>
      </dgm:t>
    </dgm:pt>
    <dgm:pt modelId="{0B3D2017-8593-4D9D-BB18-E26CC6B9AD8A}" type="parTrans" cxnId="{BFE40FE9-6643-452A-842B-4EA17235ED9A}">
      <dgm:prSet/>
      <dgm:spPr/>
      <dgm:t>
        <a:bodyPr/>
        <a:lstStyle/>
        <a:p>
          <a:endParaRPr lang="ru-RU"/>
        </a:p>
      </dgm:t>
    </dgm:pt>
    <dgm:pt modelId="{1893AF99-D460-4BC1-92B9-E98ECA88594A}" type="sibTrans" cxnId="{BFE40FE9-6643-452A-842B-4EA17235ED9A}">
      <dgm:prSet/>
      <dgm:spPr/>
      <dgm:t>
        <a:bodyPr/>
        <a:lstStyle/>
        <a:p>
          <a:endParaRPr lang="ru-RU"/>
        </a:p>
      </dgm:t>
    </dgm:pt>
    <dgm:pt modelId="{91F311C3-2B2C-4BB5-9940-57B825FB58CE}">
      <dgm:prSet phldrT="[Текст]"/>
      <dgm:spPr/>
      <dgm:t>
        <a:bodyPr/>
        <a:lstStyle/>
        <a:p>
          <a:r>
            <a:rPr lang="ru-RU" b="1" dirty="0"/>
            <a:t>Чтение текста вслух</a:t>
          </a:r>
        </a:p>
      </dgm:t>
    </dgm:pt>
    <dgm:pt modelId="{C4F47938-8C23-4918-B50F-3BA3F293083A}" type="parTrans" cxnId="{B16F5003-77A5-405F-97AF-70395A231627}">
      <dgm:prSet/>
      <dgm:spPr/>
      <dgm:t>
        <a:bodyPr/>
        <a:lstStyle/>
        <a:p>
          <a:endParaRPr lang="ru-RU"/>
        </a:p>
      </dgm:t>
    </dgm:pt>
    <dgm:pt modelId="{6866A830-FBCC-42DD-87D7-A4E89342DF7E}" type="sibTrans" cxnId="{B16F5003-77A5-405F-97AF-70395A231627}">
      <dgm:prSet/>
      <dgm:spPr/>
      <dgm:t>
        <a:bodyPr/>
        <a:lstStyle/>
        <a:p>
          <a:endParaRPr lang="ru-RU"/>
        </a:p>
      </dgm:t>
    </dgm:pt>
    <dgm:pt modelId="{1EBB75F7-1C10-4450-B7E4-70CF6D4E0E5F}">
      <dgm:prSet phldrT="[Текст]"/>
      <dgm:spPr/>
      <dgm:t>
        <a:bodyPr/>
        <a:lstStyle/>
        <a:p>
          <a:r>
            <a:rPr lang="ru-RU" sz="3400" b="1" dirty="0"/>
            <a:t>2 балла</a:t>
          </a:r>
        </a:p>
      </dgm:t>
    </dgm:pt>
    <dgm:pt modelId="{AACCE7F3-7BEC-4FD2-805C-F20B71F8EBB0}" type="parTrans" cxnId="{AA4FA10D-CDA6-41FB-9F2E-A1875E3E436F}">
      <dgm:prSet/>
      <dgm:spPr/>
      <dgm:t>
        <a:bodyPr/>
        <a:lstStyle/>
        <a:p>
          <a:endParaRPr lang="ru-RU"/>
        </a:p>
      </dgm:t>
    </dgm:pt>
    <dgm:pt modelId="{C5E37DD3-14C3-4735-B13A-2DD1547D9EE6}" type="sibTrans" cxnId="{AA4FA10D-CDA6-41FB-9F2E-A1875E3E436F}">
      <dgm:prSet/>
      <dgm:spPr/>
      <dgm:t>
        <a:bodyPr/>
        <a:lstStyle/>
        <a:p>
          <a:endParaRPr lang="ru-RU"/>
        </a:p>
      </dgm:t>
    </dgm:pt>
    <dgm:pt modelId="{E79C8CDE-F98B-4A44-B8F0-FE90E38F5E5F}">
      <dgm:prSet phldrT="[Текст]"/>
      <dgm:spPr/>
      <dgm:t>
        <a:bodyPr/>
        <a:lstStyle/>
        <a:p>
          <a:r>
            <a:rPr lang="ru-RU" sz="2600" b="1" dirty="0"/>
            <a:t>Пересказ текста </a:t>
          </a:r>
          <a:endParaRPr lang="ru-RU" sz="2600" b="1" dirty="0">
            <a:solidFill>
              <a:srgbClr val="010000"/>
            </a:solidFill>
          </a:endParaRPr>
        </a:p>
      </dgm:t>
    </dgm:pt>
    <dgm:pt modelId="{B7C464C4-F030-41EF-8E69-3D6F9FA194D6}" type="parTrans" cxnId="{61CE5869-FE4B-4B70-BCDB-C655662FFAF6}">
      <dgm:prSet/>
      <dgm:spPr/>
      <dgm:t>
        <a:bodyPr/>
        <a:lstStyle/>
        <a:p>
          <a:endParaRPr lang="ru-RU"/>
        </a:p>
      </dgm:t>
    </dgm:pt>
    <dgm:pt modelId="{9F8B1467-775B-4B5B-A3AC-72186FAA57BB}" type="sibTrans" cxnId="{61CE5869-FE4B-4B70-BCDB-C655662FFAF6}">
      <dgm:prSet/>
      <dgm:spPr/>
      <dgm:t>
        <a:bodyPr/>
        <a:lstStyle/>
        <a:p>
          <a:endParaRPr lang="ru-RU"/>
        </a:p>
      </dgm:t>
    </dgm:pt>
    <dgm:pt modelId="{4C820D7A-07C9-4DF7-B2ED-E421710FE40F}">
      <dgm:prSet phldrT="[Текст]"/>
      <dgm:spPr/>
      <dgm:t>
        <a:bodyPr/>
        <a:lstStyle/>
        <a:p>
          <a:r>
            <a:rPr lang="ru-RU" b="1" dirty="0"/>
            <a:t>2 балла</a:t>
          </a:r>
        </a:p>
      </dgm:t>
    </dgm:pt>
    <dgm:pt modelId="{A7F3959E-38FD-47F6-AB7C-FDAA01DAD106}" type="parTrans" cxnId="{8263091F-9686-4F28-ABDB-0314677E7705}">
      <dgm:prSet/>
      <dgm:spPr/>
      <dgm:t>
        <a:bodyPr/>
        <a:lstStyle/>
        <a:p>
          <a:endParaRPr lang="ru-RU"/>
        </a:p>
      </dgm:t>
    </dgm:pt>
    <dgm:pt modelId="{3E841BA0-2959-4AEF-AA52-D363347CEA7B}" type="sibTrans" cxnId="{8263091F-9686-4F28-ABDB-0314677E7705}">
      <dgm:prSet/>
      <dgm:spPr/>
      <dgm:t>
        <a:bodyPr/>
        <a:lstStyle/>
        <a:p>
          <a:endParaRPr lang="ru-RU"/>
        </a:p>
      </dgm:t>
    </dgm:pt>
    <dgm:pt modelId="{E8C904D7-1C21-42FC-9E91-F012EC2240AE}">
      <dgm:prSet phldrT="[Текст]"/>
      <dgm:spPr/>
      <dgm:t>
        <a:bodyPr/>
        <a:lstStyle/>
        <a:p>
          <a:r>
            <a:rPr lang="ru-RU" sz="3400" b="1" dirty="0"/>
            <a:t>Правильность речи </a:t>
          </a:r>
          <a:endParaRPr lang="ru-RU" sz="3400" b="1" dirty="0">
            <a:solidFill>
              <a:srgbClr val="010000"/>
            </a:solidFill>
          </a:endParaRPr>
        </a:p>
      </dgm:t>
    </dgm:pt>
    <dgm:pt modelId="{770288D2-AD9B-4891-A35E-534E71FC8694}" type="parTrans" cxnId="{65783A76-6639-400A-AA19-903BB6FA19CD}">
      <dgm:prSet/>
      <dgm:spPr/>
      <dgm:t>
        <a:bodyPr/>
        <a:lstStyle/>
        <a:p>
          <a:endParaRPr lang="ru-RU"/>
        </a:p>
      </dgm:t>
    </dgm:pt>
    <dgm:pt modelId="{0C73631E-FB5F-4EB2-89F8-3C91945615DC}" type="sibTrans" cxnId="{65783A76-6639-400A-AA19-903BB6FA19CD}">
      <dgm:prSet/>
      <dgm:spPr/>
    </dgm:pt>
    <dgm:pt modelId="{0BA2451A-4BA5-4AF7-A8A2-18200C343683}">
      <dgm:prSet phldrT="[Текст]"/>
      <dgm:spPr/>
      <dgm:t>
        <a:bodyPr/>
        <a:lstStyle/>
        <a:p>
          <a:r>
            <a:rPr lang="ru-RU" sz="2800" b="1" dirty="0"/>
            <a:t>Задание 1</a:t>
          </a:r>
        </a:p>
      </dgm:t>
    </dgm:pt>
    <dgm:pt modelId="{2B1AFC4F-CE6B-471D-A80F-F81CD1E9ADFB}" type="parTrans" cxnId="{B61B6B54-1E8A-4E42-B7EE-80403111A6AD}">
      <dgm:prSet/>
      <dgm:spPr/>
      <dgm:t>
        <a:bodyPr/>
        <a:lstStyle/>
        <a:p>
          <a:endParaRPr lang="ru-RU"/>
        </a:p>
      </dgm:t>
    </dgm:pt>
    <dgm:pt modelId="{A28A33FB-EE59-4FBC-BD8A-4CB71596C5DD}" type="sibTrans" cxnId="{B61B6B54-1E8A-4E42-B7EE-80403111A6AD}">
      <dgm:prSet/>
      <dgm:spPr/>
    </dgm:pt>
    <dgm:pt modelId="{06B3F391-0483-445E-A327-56EB88D6C964}">
      <dgm:prSet phldrT="[Текст]"/>
      <dgm:spPr/>
      <dgm:t>
        <a:bodyPr/>
        <a:lstStyle/>
        <a:p>
          <a:r>
            <a:rPr lang="ru-RU" sz="2800" b="1" dirty="0"/>
            <a:t>Задание 2</a:t>
          </a:r>
          <a:endParaRPr lang="ru-RU" sz="2800" b="1" dirty="0">
            <a:solidFill>
              <a:srgbClr val="010000"/>
            </a:solidFill>
          </a:endParaRPr>
        </a:p>
      </dgm:t>
    </dgm:pt>
    <dgm:pt modelId="{994043D0-1DEC-4668-B780-12CC7B9A8254}" type="parTrans" cxnId="{F75FB862-8E36-42D2-ACDC-12B2413F1456}">
      <dgm:prSet/>
      <dgm:spPr/>
      <dgm:t>
        <a:bodyPr/>
        <a:lstStyle/>
        <a:p>
          <a:endParaRPr lang="ru-RU"/>
        </a:p>
      </dgm:t>
    </dgm:pt>
    <dgm:pt modelId="{9971FABC-3612-47FE-94C3-EF119C8A92A3}" type="sibTrans" cxnId="{F75FB862-8E36-42D2-ACDC-12B2413F1456}">
      <dgm:prSet/>
      <dgm:spPr/>
    </dgm:pt>
    <dgm:pt modelId="{48855AF8-D734-43C6-B3A9-A5C968EE20D6}">
      <dgm:prSet phldrT="[Текст]"/>
      <dgm:spPr/>
      <dgm:t>
        <a:bodyPr/>
        <a:lstStyle/>
        <a:p>
          <a:r>
            <a:rPr lang="ru-RU" sz="2800" b="1" dirty="0"/>
            <a:t>Задания 1 и 2</a:t>
          </a:r>
        </a:p>
      </dgm:t>
    </dgm:pt>
    <dgm:pt modelId="{F47B0D20-66FC-489B-9A85-AF2457E49C8C}" type="parTrans" cxnId="{D6D0E72D-294A-4EBC-8563-72744E613BB5}">
      <dgm:prSet/>
      <dgm:spPr/>
      <dgm:t>
        <a:bodyPr/>
        <a:lstStyle/>
        <a:p>
          <a:endParaRPr lang="ru-RU"/>
        </a:p>
      </dgm:t>
    </dgm:pt>
    <dgm:pt modelId="{F98D78A5-F660-4A26-94E4-33693113709D}" type="sibTrans" cxnId="{D6D0E72D-294A-4EBC-8563-72744E613BB5}">
      <dgm:prSet/>
      <dgm:spPr/>
    </dgm:pt>
    <dgm:pt modelId="{2B1A4CA1-E856-4E3F-B6CE-CF7212781577}" type="pres">
      <dgm:prSet presAssocID="{9577C9F2-B902-4F4C-9FD7-C98F0CAEE51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C1006-4764-4384-8C73-A41637156BCF}" type="pres">
      <dgm:prSet presAssocID="{C3EF35F3-2D97-47CE-BD1E-013414E75771}" presName="root1" presStyleCnt="0"/>
      <dgm:spPr/>
    </dgm:pt>
    <dgm:pt modelId="{67DD8DD8-A29E-4034-AEC4-EC5CFD349746}" type="pres">
      <dgm:prSet presAssocID="{C3EF35F3-2D97-47CE-BD1E-013414E7577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8F8531-0C18-466E-B684-B078DB41CFAF}" type="pres">
      <dgm:prSet presAssocID="{C3EF35F3-2D97-47CE-BD1E-013414E75771}" presName="level2hierChild" presStyleCnt="0"/>
      <dgm:spPr/>
    </dgm:pt>
    <dgm:pt modelId="{B45ABA03-1A9C-4D9A-9587-EDBA4A28BAAE}" type="pres">
      <dgm:prSet presAssocID="{0B3D2017-8593-4D9D-BB18-E26CC6B9AD8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598B7958-2499-4A2B-A00A-FAD12A834588}" type="pres">
      <dgm:prSet presAssocID="{0B3D2017-8593-4D9D-BB18-E26CC6B9AD8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A68921A-33BA-4D58-A0C2-E1B08FEEA899}" type="pres">
      <dgm:prSet presAssocID="{C9AC10EF-0417-4B03-8DBB-E9D2B36B8B4B}" presName="root2" presStyleCnt="0"/>
      <dgm:spPr/>
    </dgm:pt>
    <dgm:pt modelId="{603CD59C-4112-4174-A306-73276A56ED66}" type="pres">
      <dgm:prSet presAssocID="{C9AC10EF-0417-4B03-8DBB-E9D2B36B8B4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A17514-0747-4D42-BC8D-8EC124F448A9}" type="pres">
      <dgm:prSet presAssocID="{C9AC10EF-0417-4B03-8DBB-E9D2B36B8B4B}" presName="level3hierChild" presStyleCnt="0"/>
      <dgm:spPr/>
    </dgm:pt>
    <dgm:pt modelId="{613B9CCA-87F6-4EAB-B686-73796700925D}" type="pres">
      <dgm:prSet presAssocID="{C4F47938-8C23-4918-B50F-3BA3F293083A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B7AFE6DA-7826-42E7-B556-64A22FCC6D02}" type="pres">
      <dgm:prSet presAssocID="{C4F47938-8C23-4918-B50F-3BA3F293083A}" presName="connTx" presStyleLbl="parChTrans1D3" presStyleIdx="0" presStyleCnt="3"/>
      <dgm:spPr/>
      <dgm:t>
        <a:bodyPr/>
        <a:lstStyle/>
        <a:p>
          <a:endParaRPr lang="ru-RU"/>
        </a:p>
      </dgm:t>
    </dgm:pt>
    <dgm:pt modelId="{70DE6184-D0B5-41D1-BC67-068A0079E9B2}" type="pres">
      <dgm:prSet presAssocID="{91F311C3-2B2C-4BB5-9940-57B825FB58CE}" presName="root2" presStyleCnt="0"/>
      <dgm:spPr/>
    </dgm:pt>
    <dgm:pt modelId="{36BFBC0E-D284-4C79-8F28-DD33F93E1204}" type="pres">
      <dgm:prSet presAssocID="{91F311C3-2B2C-4BB5-9940-57B825FB58C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F3EC2F-1539-4D1B-9DDF-9AF6F508F628}" type="pres">
      <dgm:prSet presAssocID="{91F311C3-2B2C-4BB5-9940-57B825FB58CE}" presName="level3hierChild" presStyleCnt="0"/>
      <dgm:spPr/>
    </dgm:pt>
    <dgm:pt modelId="{8EE00FAE-7E64-48BF-8ABB-C551461CCA3F}" type="pres">
      <dgm:prSet presAssocID="{2B1AFC4F-CE6B-471D-A80F-F81CD1E9ADFB}" presName="conn2-1" presStyleLbl="parChTrans1D4" presStyleIdx="0" presStyleCnt="3"/>
      <dgm:spPr/>
      <dgm:t>
        <a:bodyPr/>
        <a:lstStyle/>
        <a:p>
          <a:endParaRPr lang="ru-RU"/>
        </a:p>
      </dgm:t>
    </dgm:pt>
    <dgm:pt modelId="{68067CFF-42E9-4A5C-B8C1-3C0FBBECFB6C}" type="pres">
      <dgm:prSet presAssocID="{2B1AFC4F-CE6B-471D-A80F-F81CD1E9ADFB}" presName="connTx" presStyleLbl="parChTrans1D4" presStyleIdx="0" presStyleCnt="3"/>
      <dgm:spPr/>
      <dgm:t>
        <a:bodyPr/>
        <a:lstStyle/>
        <a:p>
          <a:endParaRPr lang="ru-RU"/>
        </a:p>
      </dgm:t>
    </dgm:pt>
    <dgm:pt modelId="{9D8589F8-A326-4F90-B842-AE635E075856}" type="pres">
      <dgm:prSet presAssocID="{0BA2451A-4BA5-4AF7-A8A2-18200C343683}" presName="root2" presStyleCnt="0"/>
      <dgm:spPr/>
    </dgm:pt>
    <dgm:pt modelId="{C365D6B5-F6FC-466B-87A8-4344BB6F7187}" type="pres">
      <dgm:prSet presAssocID="{0BA2451A-4BA5-4AF7-A8A2-18200C343683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49A561-45A9-4C27-BF0D-4DD42E20C589}" type="pres">
      <dgm:prSet presAssocID="{0BA2451A-4BA5-4AF7-A8A2-18200C343683}" presName="level3hierChild" presStyleCnt="0"/>
      <dgm:spPr/>
    </dgm:pt>
    <dgm:pt modelId="{00A62CB2-70F4-4EDD-88C0-90DA6AFF5B28}" type="pres">
      <dgm:prSet presAssocID="{AACCE7F3-7BEC-4FD2-805C-F20B71F8EBB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69F4D3E-3B72-4BB0-A546-6D570E549FF6}" type="pres">
      <dgm:prSet presAssocID="{AACCE7F3-7BEC-4FD2-805C-F20B71F8EBB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AE7A067-07A2-47D2-B914-9AB112460090}" type="pres">
      <dgm:prSet presAssocID="{1EBB75F7-1C10-4450-B7E4-70CF6D4E0E5F}" presName="root2" presStyleCnt="0"/>
      <dgm:spPr/>
    </dgm:pt>
    <dgm:pt modelId="{4C81CE82-C65E-4A4F-BECB-E11215F4C69A}" type="pres">
      <dgm:prSet presAssocID="{1EBB75F7-1C10-4450-B7E4-70CF6D4E0E5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43D6D-521C-40AE-915F-6130E7ECAB67}" type="pres">
      <dgm:prSet presAssocID="{1EBB75F7-1C10-4450-B7E4-70CF6D4E0E5F}" presName="level3hierChild" presStyleCnt="0"/>
      <dgm:spPr/>
    </dgm:pt>
    <dgm:pt modelId="{B91821FF-F2BA-4BF7-9F91-15763EDF42B1}" type="pres">
      <dgm:prSet presAssocID="{B7C464C4-F030-41EF-8E69-3D6F9FA194D6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A06C6B9F-88F1-41F5-98E0-9D0901AEDDF3}" type="pres">
      <dgm:prSet presAssocID="{B7C464C4-F030-41EF-8E69-3D6F9FA194D6}" presName="connTx" presStyleLbl="parChTrans1D3" presStyleIdx="1" presStyleCnt="3"/>
      <dgm:spPr/>
      <dgm:t>
        <a:bodyPr/>
        <a:lstStyle/>
        <a:p>
          <a:endParaRPr lang="ru-RU"/>
        </a:p>
      </dgm:t>
    </dgm:pt>
    <dgm:pt modelId="{C01C6121-AC9C-4332-8545-5DF245514D07}" type="pres">
      <dgm:prSet presAssocID="{E79C8CDE-F98B-4A44-B8F0-FE90E38F5E5F}" presName="root2" presStyleCnt="0"/>
      <dgm:spPr/>
    </dgm:pt>
    <dgm:pt modelId="{2869FA49-2C08-4F51-8D3D-D37278DAB5EF}" type="pres">
      <dgm:prSet presAssocID="{E79C8CDE-F98B-4A44-B8F0-FE90E38F5E5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1DDA9B-C4C7-4984-9A8A-A7B953F0FA48}" type="pres">
      <dgm:prSet presAssocID="{E79C8CDE-F98B-4A44-B8F0-FE90E38F5E5F}" presName="level3hierChild" presStyleCnt="0"/>
      <dgm:spPr/>
    </dgm:pt>
    <dgm:pt modelId="{4840AA5B-A05A-419A-9404-4D7392B3D3EB}" type="pres">
      <dgm:prSet presAssocID="{994043D0-1DEC-4668-B780-12CC7B9A8254}" presName="conn2-1" presStyleLbl="parChTrans1D4" presStyleIdx="1" presStyleCnt="3"/>
      <dgm:spPr/>
      <dgm:t>
        <a:bodyPr/>
        <a:lstStyle/>
        <a:p>
          <a:endParaRPr lang="ru-RU"/>
        </a:p>
      </dgm:t>
    </dgm:pt>
    <dgm:pt modelId="{F0D189D2-F83B-4E26-AEC5-E97F4AAE0BB5}" type="pres">
      <dgm:prSet presAssocID="{994043D0-1DEC-4668-B780-12CC7B9A8254}" presName="connTx" presStyleLbl="parChTrans1D4" presStyleIdx="1" presStyleCnt="3"/>
      <dgm:spPr/>
      <dgm:t>
        <a:bodyPr/>
        <a:lstStyle/>
        <a:p>
          <a:endParaRPr lang="ru-RU"/>
        </a:p>
      </dgm:t>
    </dgm:pt>
    <dgm:pt modelId="{94D01247-A602-49F3-A48C-FA1E57D41272}" type="pres">
      <dgm:prSet presAssocID="{06B3F391-0483-445E-A327-56EB88D6C964}" presName="root2" presStyleCnt="0"/>
      <dgm:spPr/>
    </dgm:pt>
    <dgm:pt modelId="{23658BFE-997E-4E7B-84CA-A84CFF83823C}" type="pres">
      <dgm:prSet presAssocID="{06B3F391-0483-445E-A327-56EB88D6C964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85ED07-4AE8-48AA-B31A-A48C658B74EB}" type="pres">
      <dgm:prSet presAssocID="{06B3F391-0483-445E-A327-56EB88D6C964}" presName="level3hierChild" presStyleCnt="0"/>
      <dgm:spPr/>
    </dgm:pt>
    <dgm:pt modelId="{5095FFA3-EF0D-4D92-A2CB-D5AF3ECE6B92}" type="pres">
      <dgm:prSet presAssocID="{A7F3959E-38FD-47F6-AB7C-FDAA01DAD106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9D74D55F-ED2A-4FA2-8F8E-54F9FE58F2ED}" type="pres">
      <dgm:prSet presAssocID="{A7F3959E-38FD-47F6-AB7C-FDAA01DAD10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130D47E-4B4A-4E56-B46B-F706E7181BEF}" type="pres">
      <dgm:prSet presAssocID="{4C820D7A-07C9-4DF7-B2ED-E421710FE40F}" presName="root2" presStyleCnt="0"/>
      <dgm:spPr/>
    </dgm:pt>
    <dgm:pt modelId="{3917EEA3-8F80-4AB6-A29B-3B1F47C4CC71}" type="pres">
      <dgm:prSet presAssocID="{4C820D7A-07C9-4DF7-B2ED-E421710FE40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12F4F1-74E2-47EF-8000-EF4FBD228091}" type="pres">
      <dgm:prSet presAssocID="{4C820D7A-07C9-4DF7-B2ED-E421710FE40F}" presName="level3hierChild" presStyleCnt="0"/>
      <dgm:spPr/>
    </dgm:pt>
    <dgm:pt modelId="{D459D4CC-A922-4293-9BF2-68D93DC76C8B}" type="pres">
      <dgm:prSet presAssocID="{770288D2-AD9B-4891-A35E-534E71FC8694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115E5457-2FD7-459E-BCD3-FF0481E207C3}" type="pres">
      <dgm:prSet presAssocID="{770288D2-AD9B-4891-A35E-534E71FC8694}" presName="connTx" presStyleLbl="parChTrans1D3" presStyleIdx="2" presStyleCnt="3"/>
      <dgm:spPr/>
      <dgm:t>
        <a:bodyPr/>
        <a:lstStyle/>
        <a:p>
          <a:endParaRPr lang="ru-RU"/>
        </a:p>
      </dgm:t>
    </dgm:pt>
    <dgm:pt modelId="{35D40894-0801-4160-ADE7-7CFD525D156B}" type="pres">
      <dgm:prSet presAssocID="{E8C904D7-1C21-42FC-9E91-F012EC2240AE}" presName="root2" presStyleCnt="0"/>
      <dgm:spPr/>
    </dgm:pt>
    <dgm:pt modelId="{CF6275D2-EAAD-4E0A-875C-12850FC419AC}" type="pres">
      <dgm:prSet presAssocID="{E8C904D7-1C21-42FC-9E91-F012EC2240A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A735A5-DBF8-4503-9AFA-C8805525B62A}" type="pres">
      <dgm:prSet presAssocID="{E8C904D7-1C21-42FC-9E91-F012EC2240AE}" presName="level3hierChild" presStyleCnt="0"/>
      <dgm:spPr/>
    </dgm:pt>
    <dgm:pt modelId="{B11A2DD6-AFBE-40EE-9F3B-A04DEEF8FDE9}" type="pres">
      <dgm:prSet presAssocID="{F47B0D20-66FC-489B-9A85-AF2457E49C8C}" presName="conn2-1" presStyleLbl="parChTrans1D4" presStyleIdx="2" presStyleCnt="3"/>
      <dgm:spPr/>
      <dgm:t>
        <a:bodyPr/>
        <a:lstStyle/>
        <a:p>
          <a:endParaRPr lang="ru-RU"/>
        </a:p>
      </dgm:t>
    </dgm:pt>
    <dgm:pt modelId="{6E573199-9895-4A2E-8C46-C661501A79B5}" type="pres">
      <dgm:prSet presAssocID="{F47B0D20-66FC-489B-9A85-AF2457E49C8C}" presName="connTx" presStyleLbl="parChTrans1D4" presStyleIdx="2" presStyleCnt="3"/>
      <dgm:spPr/>
      <dgm:t>
        <a:bodyPr/>
        <a:lstStyle/>
        <a:p>
          <a:endParaRPr lang="ru-RU"/>
        </a:p>
      </dgm:t>
    </dgm:pt>
    <dgm:pt modelId="{96B30521-2FC9-446A-921F-604BBF8CFB9D}" type="pres">
      <dgm:prSet presAssocID="{48855AF8-D734-43C6-B3A9-A5C968EE20D6}" presName="root2" presStyleCnt="0"/>
      <dgm:spPr/>
    </dgm:pt>
    <dgm:pt modelId="{650EDAD4-D0D3-425C-94C5-66C940A3D6A9}" type="pres">
      <dgm:prSet presAssocID="{48855AF8-D734-43C6-B3A9-A5C968EE20D6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E45450-CF2E-4323-BC68-39933F707A55}" type="pres">
      <dgm:prSet presAssocID="{48855AF8-D734-43C6-B3A9-A5C968EE20D6}" presName="level3hierChild" presStyleCnt="0"/>
      <dgm:spPr/>
    </dgm:pt>
  </dgm:ptLst>
  <dgm:cxnLst>
    <dgm:cxn modelId="{D00C4C58-0897-42CE-8E68-86E66C8377D4}" type="presOf" srcId="{C3EF35F3-2D97-47CE-BD1E-013414E75771}" destId="{67DD8DD8-A29E-4034-AEC4-EC5CFD349746}" srcOrd="0" destOrd="0" presId="urn:microsoft.com/office/officeart/2005/8/layout/hierarchy2"/>
    <dgm:cxn modelId="{A9FBED38-8D04-4C20-A8DA-AE2C0B45977B}" srcId="{9577C9F2-B902-4F4C-9FD7-C98F0CAEE51D}" destId="{C3EF35F3-2D97-47CE-BD1E-013414E75771}" srcOrd="0" destOrd="0" parTransId="{148C07CD-EEF4-434E-98DA-D9BFD09D788D}" sibTransId="{6BF963F5-92B5-441E-A3CD-D394E5D9DA11}"/>
    <dgm:cxn modelId="{5DEC3AFC-F742-484C-949C-F4261F6EDC4E}" type="presOf" srcId="{770288D2-AD9B-4891-A35E-534E71FC8694}" destId="{115E5457-2FD7-459E-BCD3-FF0481E207C3}" srcOrd="1" destOrd="0" presId="urn:microsoft.com/office/officeart/2005/8/layout/hierarchy2"/>
    <dgm:cxn modelId="{9CF7F7D5-6167-4257-A464-73A5CFFBD251}" type="presOf" srcId="{2B1AFC4F-CE6B-471D-A80F-F81CD1E9ADFB}" destId="{68067CFF-42E9-4A5C-B8C1-3C0FBBECFB6C}" srcOrd="1" destOrd="0" presId="urn:microsoft.com/office/officeart/2005/8/layout/hierarchy2"/>
    <dgm:cxn modelId="{B16F5003-77A5-405F-97AF-70395A231627}" srcId="{C9AC10EF-0417-4B03-8DBB-E9D2B36B8B4B}" destId="{91F311C3-2B2C-4BB5-9940-57B825FB58CE}" srcOrd="0" destOrd="0" parTransId="{C4F47938-8C23-4918-B50F-3BA3F293083A}" sibTransId="{6866A830-FBCC-42DD-87D7-A4E89342DF7E}"/>
    <dgm:cxn modelId="{D6D0E72D-294A-4EBC-8563-72744E613BB5}" srcId="{E8C904D7-1C21-42FC-9E91-F012EC2240AE}" destId="{48855AF8-D734-43C6-B3A9-A5C968EE20D6}" srcOrd="0" destOrd="0" parTransId="{F47B0D20-66FC-489B-9A85-AF2457E49C8C}" sibTransId="{F98D78A5-F660-4A26-94E4-33693113709D}"/>
    <dgm:cxn modelId="{1C24A7B1-2920-4A17-B818-E32CD87A2E51}" type="presOf" srcId="{F47B0D20-66FC-489B-9A85-AF2457E49C8C}" destId="{6E573199-9895-4A2E-8C46-C661501A79B5}" srcOrd="1" destOrd="0" presId="urn:microsoft.com/office/officeart/2005/8/layout/hierarchy2"/>
    <dgm:cxn modelId="{0D537BFB-579E-4A36-B506-A902A08974D7}" type="presOf" srcId="{994043D0-1DEC-4668-B780-12CC7B9A8254}" destId="{F0D189D2-F83B-4E26-AEC5-E97F4AAE0BB5}" srcOrd="1" destOrd="0" presId="urn:microsoft.com/office/officeart/2005/8/layout/hierarchy2"/>
    <dgm:cxn modelId="{BDCB08C1-4EB4-4E56-862D-D4A645E71102}" type="presOf" srcId="{1EBB75F7-1C10-4450-B7E4-70CF6D4E0E5F}" destId="{4C81CE82-C65E-4A4F-BECB-E11215F4C69A}" srcOrd="0" destOrd="0" presId="urn:microsoft.com/office/officeart/2005/8/layout/hierarchy2"/>
    <dgm:cxn modelId="{59F8DAB1-3D58-46A1-B5CD-678243983A78}" type="presOf" srcId="{770288D2-AD9B-4891-A35E-534E71FC8694}" destId="{D459D4CC-A922-4293-9BF2-68D93DC76C8B}" srcOrd="0" destOrd="0" presId="urn:microsoft.com/office/officeart/2005/8/layout/hierarchy2"/>
    <dgm:cxn modelId="{8263091F-9686-4F28-ABDB-0314677E7705}" srcId="{C3EF35F3-2D97-47CE-BD1E-013414E75771}" destId="{4C820D7A-07C9-4DF7-B2ED-E421710FE40F}" srcOrd="2" destOrd="0" parTransId="{A7F3959E-38FD-47F6-AB7C-FDAA01DAD106}" sibTransId="{3E841BA0-2959-4AEF-AA52-D363347CEA7B}"/>
    <dgm:cxn modelId="{BFE40FE9-6643-452A-842B-4EA17235ED9A}" srcId="{C3EF35F3-2D97-47CE-BD1E-013414E75771}" destId="{C9AC10EF-0417-4B03-8DBB-E9D2B36B8B4B}" srcOrd="0" destOrd="0" parTransId="{0B3D2017-8593-4D9D-BB18-E26CC6B9AD8A}" sibTransId="{1893AF99-D460-4BC1-92B9-E98ECA88594A}"/>
    <dgm:cxn modelId="{8D917505-85E8-4FE3-A7A7-32D3B0E22222}" type="presOf" srcId="{4C820D7A-07C9-4DF7-B2ED-E421710FE40F}" destId="{3917EEA3-8F80-4AB6-A29B-3B1F47C4CC71}" srcOrd="0" destOrd="0" presId="urn:microsoft.com/office/officeart/2005/8/layout/hierarchy2"/>
    <dgm:cxn modelId="{53AF0A8E-BE94-4EF8-852E-8B9161699EE5}" type="presOf" srcId="{C4F47938-8C23-4918-B50F-3BA3F293083A}" destId="{613B9CCA-87F6-4EAB-B686-73796700925D}" srcOrd="0" destOrd="0" presId="urn:microsoft.com/office/officeart/2005/8/layout/hierarchy2"/>
    <dgm:cxn modelId="{11BA9468-6905-4AF8-BB3F-EEF8D37FC35A}" type="presOf" srcId="{F47B0D20-66FC-489B-9A85-AF2457E49C8C}" destId="{B11A2DD6-AFBE-40EE-9F3B-A04DEEF8FDE9}" srcOrd="0" destOrd="0" presId="urn:microsoft.com/office/officeart/2005/8/layout/hierarchy2"/>
    <dgm:cxn modelId="{23832ACD-C299-4C39-AF71-5488F809C05F}" type="presOf" srcId="{B7C464C4-F030-41EF-8E69-3D6F9FA194D6}" destId="{A06C6B9F-88F1-41F5-98E0-9D0901AEDDF3}" srcOrd="1" destOrd="0" presId="urn:microsoft.com/office/officeart/2005/8/layout/hierarchy2"/>
    <dgm:cxn modelId="{EAF1BFE6-FFB2-4CB1-8625-336D1BB2ADED}" type="presOf" srcId="{B7C464C4-F030-41EF-8E69-3D6F9FA194D6}" destId="{B91821FF-F2BA-4BF7-9F91-15763EDF42B1}" srcOrd="0" destOrd="0" presId="urn:microsoft.com/office/officeart/2005/8/layout/hierarchy2"/>
    <dgm:cxn modelId="{B34E2BDF-A342-4930-A02C-661FECE35BC9}" type="presOf" srcId="{E8C904D7-1C21-42FC-9E91-F012EC2240AE}" destId="{CF6275D2-EAAD-4E0A-875C-12850FC419AC}" srcOrd="0" destOrd="0" presId="urn:microsoft.com/office/officeart/2005/8/layout/hierarchy2"/>
    <dgm:cxn modelId="{D94233E8-338B-4935-BFA1-5B675435E878}" type="presOf" srcId="{06B3F391-0483-445E-A327-56EB88D6C964}" destId="{23658BFE-997E-4E7B-84CA-A84CFF83823C}" srcOrd="0" destOrd="0" presId="urn:microsoft.com/office/officeart/2005/8/layout/hierarchy2"/>
    <dgm:cxn modelId="{61CE5869-FE4B-4B70-BCDB-C655662FFAF6}" srcId="{1EBB75F7-1C10-4450-B7E4-70CF6D4E0E5F}" destId="{E79C8CDE-F98B-4A44-B8F0-FE90E38F5E5F}" srcOrd="0" destOrd="0" parTransId="{B7C464C4-F030-41EF-8E69-3D6F9FA194D6}" sibTransId="{9F8B1467-775B-4B5B-A3AC-72186FAA57BB}"/>
    <dgm:cxn modelId="{51BA1112-00CD-4E72-B4BA-B86EBBA78BB4}" type="presOf" srcId="{0B3D2017-8593-4D9D-BB18-E26CC6B9AD8A}" destId="{598B7958-2499-4A2B-A00A-FAD12A834588}" srcOrd="1" destOrd="0" presId="urn:microsoft.com/office/officeart/2005/8/layout/hierarchy2"/>
    <dgm:cxn modelId="{3BCC6E6C-75D7-483F-9812-7629D15EE714}" type="presOf" srcId="{48855AF8-D734-43C6-B3A9-A5C968EE20D6}" destId="{650EDAD4-D0D3-425C-94C5-66C940A3D6A9}" srcOrd="0" destOrd="0" presId="urn:microsoft.com/office/officeart/2005/8/layout/hierarchy2"/>
    <dgm:cxn modelId="{AA4FA10D-CDA6-41FB-9F2E-A1875E3E436F}" srcId="{C3EF35F3-2D97-47CE-BD1E-013414E75771}" destId="{1EBB75F7-1C10-4450-B7E4-70CF6D4E0E5F}" srcOrd="1" destOrd="0" parTransId="{AACCE7F3-7BEC-4FD2-805C-F20B71F8EBB0}" sibTransId="{C5E37DD3-14C3-4735-B13A-2DD1547D9EE6}"/>
    <dgm:cxn modelId="{D87F7F19-5AA2-4A41-9940-AA30C7BED97D}" type="presOf" srcId="{E79C8CDE-F98B-4A44-B8F0-FE90E38F5E5F}" destId="{2869FA49-2C08-4F51-8D3D-D37278DAB5EF}" srcOrd="0" destOrd="0" presId="urn:microsoft.com/office/officeart/2005/8/layout/hierarchy2"/>
    <dgm:cxn modelId="{BD683540-50F6-4E98-AB85-22E978E89B74}" type="presOf" srcId="{2B1AFC4F-CE6B-471D-A80F-F81CD1E9ADFB}" destId="{8EE00FAE-7E64-48BF-8ABB-C551461CCA3F}" srcOrd="0" destOrd="0" presId="urn:microsoft.com/office/officeart/2005/8/layout/hierarchy2"/>
    <dgm:cxn modelId="{0E2DD1D8-D546-4D9A-8E04-09B2125FED87}" type="presOf" srcId="{0B3D2017-8593-4D9D-BB18-E26CC6B9AD8A}" destId="{B45ABA03-1A9C-4D9A-9587-EDBA4A28BAAE}" srcOrd="0" destOrd="0" presId="urn:microsoft.com/office/officeart/2005/8/layout/hierarchy2"/>
    <dgm:cxn modelId="{65783A76-6639-400A-AA19-903BB6FA19CD}" srcId="{4C820D7A-07C9-4DF7-B2ED-E421710FE40F}" destId="{E8C904D7-1C21-42FC-9E91-F012EC2240AE}" srcOrd="0" destOrd="0" parTransId="{770288D2-AD9B-4891-A35E-534E71FC8694}" sibTransId="{0C73631E-FB5F-4EB2-89F8-3C91945615DC}"/>
    <dgm:cxn modelId="{F96D72AD-8429-45C2-8B1B-3AA1A2AE3086}" type="presOf" srcId="{C9AC10EF-0417-4B03-8DBB-E9D2B36B8B4B}" destId="{603CD59C-4112-4174-A306-73276A56ED66}" srcOrd="0" destOrd="0" presId="urn:microsoft.com/office/officeart/2005/8/layout/hierarchy2"/>
    <dgm:cxn modelId="{BF641A96-C25D-49C8-89CC-7E3A231C49AC}" type="presOf" srcId="{9577C9F2-B902-4F4C-9FD7-C98F0CAEE51D}" destId="{2B1A4CA1-E856-4E3F-B6CE-CF7212781577}" srcOrd="0" destOrd="0" presId="urn:microsoft.com/office/officeart/2005/8/layout/hierarchy2"/>
    <dgm:cxn modelId="{B61B6B54-1E8A-4E42-B7EE-80403111A6AD}" srcId="{91F311C3-2B2C-4BB5-9940-57B825FB58CE}" destId="{0BA2451A-4BA5-4AF7-A8A2-18200C343683}" srcOrd="0" destOrd="0" parTransId="{2B1AFC4F-CE6B-471D-A80F-F81CD1E9ADFB}" sibTransId="{A28A33FB-EE59-4FBC-BD8A-4CB71596C5DD}"/>
    <dgm:cxn modelId="{011296C5-2DF1-45D7-8A10-8C6C8A1F2409}" type="presOf" srcId="{AACCE7F3-7BEC-4FD2-805C-F20B71F8EBB0}" destId="{00A62CB2-70F4-4EDD-88C0-90DA6AFF5B28}" srcOrd="0" destOrd="0" presId="urn:microsoft.com/office/officeart/2005/8/layout/hierarchy2"/>
    <dgm:cxn modelId="{F75FB862-8E36-42D2-ACDC-12B2413F1456}" srcId="{E79C8CDE-F98B-4A44-B8F0-FE90E38F5E5F}" destId="{06B3F391-0483-445E-A327-56EB88D6C964}" srcOrd="0" destOrd="0" parTransId="{994043D0-1DEC-4668-B780-12CC7B9A8254}" sibTransId="{9971FABC-3612-47FE-94C3-EF119C8A92A3}"/>
    <dgm:cxn modelId="{115A6CBD-C3AA-4F5C-8A50-971CB4D40FD8}" type="presOf" srcId="{994043D0-1DEC-4668-B780-12CC7B9A8254}" destId="{4840AA5B-A05A-419A-9404-4D7392B3D3EB}" srcOrd="0" destOrd="0" presId="urn:microsoft.com/office/officeart/2005/8/layout/hierarchy2"/>
    <dgm:cxn modelId="{194C403E-F13D-4C84-B459-33B3E6287A9F}" type="presOf" srcId="{0BA2451A-4BA5-4AF7-A8A2-18200C343683}" destId="{C365D6B5-F6FC-466B-87A8-4344BB6F7187}" srcOrd="0" destOrd="0" presId="urn:microsoft.com/office/officeart/2005/8/layout/hierarchy2"/>
    <dgm:cxn modelId="{C6462427-3E31-445C-86AF-62A52EA6759F}" type="presOf" srcId="{AACCE7F3-7BEC-4FD2-805C-F20B71F8EBB0}" destId="{B69F4D3E-3B72-4BB0-A546-6D570E549FF6}" srcOrd="1" destOrd="0" presId="urn:microsoft.com/office/officeart/2005/8/layout/hierarchy2"/>
    <dgm:cxn modelId="{22C1F3BE-0B64-4C2B-A34A-CF94F4B6B875}" type="presOf" srcId="{91F311C3-2B2C-4BB5-9940-57B825FB58CE}" destId="{36BFBC0E-D284-4C79-8F28-DD33F93E1204}" srcOrd="0" destOrd="0" presId="urn:microsoft.com/office/officeart/2005/8/layout/hierarchy2"/>
    <dgm:cxn modelId="{5EBA33C8-F94F-4807-AB52-76CB83744C82}" type="presOf" srcId="{A7F3959E-38FD-47F6-AB7C-FDAA01DAD106}" destId="{9D74D55F-ED2A-4FA2-8F8E-54F9FE58F2ED}" srcOrd="1" destOrd="0" presId="urn:microsoft.com/office/officeart/2005/8/layout/hierarchy2"/>
    <dgm:cxn modelId="{3E26DBD8-A7F2-4DC5-9CB8-E4EED2E4C5A9}" type="presOf" srcId="{C4F47938-8C23-4918-B50F-3BA3F293083A}" destId="{B7AFE6DA-7826-42E7-B556-64A22FCC6D02}" srcOrd="1" destOrd="0" presId="urn:microsoft.com/office/officeart/2005/8/layout/hierarchy2"/>
    <dgm:cxn modelId="{1EE20989-CA69-4746-8727-647B6A88CA1F}" type="presOf" srcId="{A7F3959E-38FD-47F6-AB7C-FDAA01DAD106}" destId="{5095FFA3-EF0D-4D92-A2CB-D5AF3ECE6B92}" srcOrd="0" destOrd="0" presId="urn:microsoft.com/office/officeart/2005/8/layout/hierarchy2"/>
    <dgm:cxn modelId="{CD7CD881-22F0-4F0E-89A7-54E385B10CE9}" type="presParOf" srcId="{2B1A4CA1-E856-4E3F-B6CE-CF7212781577}" destId="{345C1006-4764-4384-8C73-A41637156BCF}" srcOrd="0" destOrd="0" presId="urn:microsoft.com/office/officeart/2005/8/layout/hierarchy2"/>
    <dgm:cxn modelId="{A944062B-E55F-4A51-9228-C2EE2595A6C3}" type="presParOf" srcId="{345C1006-4764-4384-8C73-A41637156BCF}" destId="{67DD8DD8-A29E-4034-AEC4-EC5CFD349746}" srcOrd="0" destOrd="0" presId="urn:microsoft.com/office/officeart/2005/8/layout/hierarchy2"/>
    <dgm:cxn modelId="{0C8674AB-9258-42F9-9298-0C4E31F9A7D0}" type="presParOf" srcId="{345C1006-4764-4384-8C73-A41637156BCF}" destId="{A98F8531-0C18-466E-B684-B078DB41CFAF}" srcOrd="1" destOrd="0" presId="urn:microsoft.com/office/officeart/2005/8/layout/hierarchy2"/>
    <dgm:cxn modelId="{F37877C6-602C-42D7-BBC3-7981B4FCA71B}" type="presParOf" srcId="{A98F8531-0C18-466E-B684-B078DB41CFAF}" destId="{B45ABA03-1A9C-4D9A-9587-EDBA4A28BAAE}" srcOrd="0" destOrd="0" presId="urn:microsoft.com/office/officeart/2005/8/layout/hierarchy2"/>
    <dgm:cxn modelId="{EA525DE7-E273-4E8A-B654-2E090AD68EFA}" type="presParOf" srcId="{B45ABA03-1A9C-4D9A-9587-EDBA4A28BAAE}" destId="{598B7958-2499-4A2B-A00A-FAD12A834588}" srcOrd="0" destOrd="0" presId="urn:microsoft.com/office/officeart/2005/8/layout/hierarchy2"/>
    <dgm:cxn modelId="{13583EE9-6599-4E8D-8EA5-519490189EB9}" type="presParOf" srcId="{A98F8531-0C18-466E-B684-B078DB41CFAF}" destId="{6A68921A-33BA-4D58-A0C2-E1B08FEEA899}" srcOrd="1" destOrd="0" presId="urn:microsoft.com/office/officeart/2005/8/layout/hierarchy2"/>
    <dgm:cxn modelId="{7063FD0D-327F-48D7-AF82-430CCD97D618}" type="presParOf" srcId="{6A68921A-33BA-4D58-A0C2-E1B08FEEA899}" destId="{603CD59C-4112-4174-A306-73276A56ED66}" srcOrd="0" destOrd="0" presId="urn:microsoft.com/office/officeart/2005/8/layout/hierarchy2"/>
    <dgm:cxn modelId="{3AF7EB1C-2A20-4C7D-899B-9E844A9A9ABF}" type="presParOf" srcId="{6A68921A-33BA-4D58-A0C2-E1B08FEEA899}" destId="{2BA17514-0747-4D42-BC8D-8EC124F448A9}" srcOrd="1" destOrd="0" presId="urn:microsoft.com/office/officeart/2005/8/layout/hierarchy2"/>
    <dgm:cxn modelId="{C16DE782-1494-468E-BB14-9AF0976EBC90}" type="presParOf" srcId="{2BA17514-0747-4D42-BC8D-8EC124F448A9}" destId="{613B9CCA-87F6-4EAB-B686-73796700925D}" srcOrd="0" destOrd="0" presId="urn:microsoft.com/office/officeart/2005/8/layout/hierarchy2"/>
    <dgm:cxn modelId="{1838BFA5-CD99-4918-8C82-8069978DEECD}" type="presParOf" srcId="{613B9CCA-87F6-4EAB-B686-73796700925D}" destId="{B7AFE6DA-7826-42E7-B556-64A22FCC6D02}" srcOrd="0" destOrd="0" presId="urn:microsoft.com/office/officeart/2005/8/layout/hierarchy2"/>
    <dgm:cxn modelId="{3CFF89A7-2C1F-4A36-9DDB-C064C2392E71}" type="presParOf" srcId="{2BA17514-0747-4D42-BC8D-8EC124F448A9}" destId="{70DE6184-D0B5-41D1-BC67-068A0079E9B2}" srcOrd="1" destOrd="0" presId="urn:microsoft.com/office/officeart/2005/8/layout/hierarchy2"/>
    <dgm:cxn modelId="{201AB2C6-D01D-47D9-A317-BD71AADE7166}" type="presParOf" srcId="{70DE6184-D0B5-41D1-BC67-068A0079E9B2}" destId="{36BFBC0E-D284-4C79-8F28-DD33F93E1204}" srcOrd="0" destOrd="0" presId="urn:microsoft.com/office/officeart/2005/8/layout/hierarchy2"/>
    <dgm:cxn modelId="{AAE23FD8-D70F-49AB-A895-77AB74EDA4D6}" type="presParOf" srcId="{70DE6184-D0B5-41D1-BC67-068A0079E9B2}" destId="{1FF3EC2F-1539-4D1B-9DDF-9AF6F508F628}" srcOrd="1" destOrd="0" presId="urn:microsoft.com/office/officeart/2005/8/layout/hierarchy2"/>
    <dgm:cxn modelId="{83A6F8BA-5A0D-48C1-A0E3-F84E2FE73F78}" type="presParOf" srcId="{1FF3EC2F-1539-4D1B-9DDF-9AF6F508F628}" destId="{8EE00FAE-7E64-48BF-8ABB-C551461CCA3F}" srcOrd="0" destOrd="0" presId="urn:microsoft.com/office/officeart/2005/8/layout/hierarchy2"/>
    <dgm:cxn modelId="{27888686-8A3A-479C-8D57-7C739C88309A}" type="presParOf" srcId="{8EE00FAE-7E64-48BF-8ABB-C551461CCA3F}" destId="{68067CFF-42E9-4A5C-B8C1-3C0FBBECFB6C}" srcOrd="0" destOrd="0" presId="urn:microsoft.com/office/officeart/2005/8/layout/hierarchy2"/>
    <dgm:cxn modelId="{89619162-7F59-4224-9313-E8DC49590CF0}" type="presParOf" srcId="{1FF3EC2F-1539-4D1B-9DDF-9AF6F508F628}" destId="{9D8589F8-A326-4F90-B842-AE635E075856}" srcOrd="1" destOrd="0" presId="urn:microsoft.com/office/officeart/2005/8/layout/hierarchy2"/>
    <dgm:cxn modelId="{D3479D4F-B88E-4D3C-918B-6112869FD06D}" type="presParOf" srcId="{9D8589F8-A326-4F90-B842-AE635E075856}" destId="{C365D6B5-F6FC-466B-87A8-4344BB6F7187}" srcOrd="0" destOrd="0" presId="urn:microsoft.com/office/officeart/2005/8/layout/hierarchy2"/>
    <dgm:cxn modelId="{C6F81B1A-843A-448D-A8A7-EF651B177A31}" type="presParOf" srcId="{9D8589F8-A326-4F90-B842-AE635E075856}" destId="{7F49A561-45A9-4C27-BF0D-4DD42E20C589}" srcOrd="1" destOrd="0" presId="urn:microsoft.com/office/officeart/2005/8/layout/hierarchy2"/>
    <dgm:cxn modelId="{C03ADFAB-7FE1-4CB1-B000-9F349D263178}" type="presParOf" srcId="{A98F8531-0C18-466E-B684-B078DB41CFAF}" destId="{00A62CB2-70F4-4EDD-88C0-90DA6AFF5B28}" srcOrd="2" destOrd="0" presId="urn:microsoft.com/office/officeart/2005/8/layout/hierarchy2"/>
    <dgm:cxn modelId="{8C8CF628-56C9-450C-998B-CB95E402420C}" type="presParOf" srcId="{00A62CB2-70F4-4EDD-88C0-90DA6AFF5B28}" destId="{B69F4D3E-3B72-4BB0-A546-6D570E549FF6}" srcOrd="0" destOrd="0" presId="urn:microsoft.com/office/officeart/2005/8/layout/hierarchy2"/>
    <dgm:cxn modelId="{B46BE375-863B-4D21-A5AE-AF5252B6DCFC}" type="presParOf" srcId="{A98F8531-0C18-466E-B684-B078DB41CFAF}" destId="{CAE7A067-07A2-47D2-B914-9AB112460090}" srcOrd="3" destOrd="0" presId="urn:microsoft.com/office/officeart/2005/8/layout/hierarchy2"/>
    <dgm:cxn modelId="{30809411-541A-4290-8E07-4305D2F795CE}" type="presParOf" srcId="{CAE7A067-07A2-47D2-B914-9AB112460090}" destId="{4C81CE82-C65E-4A4F-BECB-E11215F4C69A}" srcOrd="0" destOrd="0" presId="urn:microsoft.com/office/officeart/2005/8/layout/hierarchy2"/>
    <dgm:cxn modelId="{C4BA38F6-163E-4F6C-88C5-A2FF01CCC88B}" type="presParOf" srcId="{CAE7A067-07A2-47D2-B914-9AB112460090}" destId="{BCD43D6D-521C-40AE-915F-6130E7ECAB67}" srcOrd="1" destOrd="0" presId="urn:microsoft.com/office/officeart/2005/8/layout/hierarchy2"/>
    <dgm:cxn modelId="{114B0BC5-DDD8-4817-B9FE-FDCB34B94F0C}" type="presParOf" srcId="{BCD43D6D-521C-40AE-915F-6130E7ECAB67}" destId="{B91821FF-F2BA-4BF7-9F91-15763EDF42B1}" srcOrd="0" destOrd="0" presId="urn:microsoft.com/office/officeart/2005/8/layout/hierarchy2"/>
    <dgm:cxn modelId="{76116554-DDB2-4F30-9F58-142D5D47D372}" type="presParOf" srcId="{B91821FF-F2BA-4BF7-9F91-15763EDF42B1}" destId="{A06C6B9F-88F1-41F5-98E0-9D0901AEDDF3}" srcOrd="0" destOrd="0" presId="urn:microsoft.com/office/officeart/2005/8/layout/hierarchy2"/>
    <dgm:cxn modelId="{0F9CAEAB-E43E-439C-8D03-E55F571442A4}" type="presParOf" srcId="{BCD43D6D-521C-40AE-915F-6130E7ECAB67}" destId="{C01C6121-AC9C-4332-8545-5DF245514D07}" srcOrd="1" destOrd="0" presId="urn:microsoft.com/office/officeart/2005/8/layout/hierarchy2"/>
    <dgm:cxn modelId="{2D4FAE33-28E2-4E41-B023-058F02ABE62E}" type="presParOf" srcId="{C01C6121-AC9C-4332-8545-5DF245514D07}" destId="{2869FA49-2C08-4F51-8D3D-D37278DAB5EF}" srcOrd="0" destOrd="0" presId="urn:microsoft.com/office/officeart/2005/8/layout/hierarchy2"/>
    <dgm:cxn modelId="{CA5E22D8-2A99-484E-A92C-49B545A6E201}" type="presParOf" srcId="{C01C6121-AC9C-4332-8545-5DF245514D07}" destId="{AF1DDA9B-C4C7-4984-9A8A-A7B953F0FA48}" srcOrd="1" destOrd="0" presId="urn:microsoft.com/office/officeart/2005/8/layout/hierarchy2"/>
    <dgm:cxn modelId="{652195AD-53B7-4868-A2A4-101A6167DC07}" type="presParOf" srcId="{AF1DDA9B-C4C7-4984-9A8A-A7B953F0FA48}" destId="{4840AA5B-A05A-419A-9404-4D7392B3D3EB}" srcOrd="0" destOrd="0" presId="urn:microsoft.com/office/officeart/2005/8/layout/hierarchy2"/>
    <dgm:cxn modelId="{0001EBE8-48A1-45F8-8B1A-52C36F25419E}" type="presParOf" srcId="{4840AA5B-A05A-419A-9404-4D7392B3D3EB}" destId="{F0D189D2-F83B-4E26-AEC5-E97F4AAE0BB5}" srcOrd="0" destOrd="0" presId="urn:microsoft.com/office/officeart/2005/8/layout/hierarchy2"/>
    <dgm:cxn modelId="{FA95A54A-C3EA-4C3F-B001-C75F56766749}" type="presParOf" srcId="{AF1DDA9B-C4C7-4984-9A8A-A7B953F0FA48}" destId="{94D01247-A602-49F3-A48C-FA1E57D41272}" srcOrd="1" destOrd="0" presId="urn:microsoft.com/office/officeart/2005/8/layout/hierarchy2"/>
    <dgm:cxn modelId="{FF2FE61C-A775-4CD4-ACEC-A9B018BFBCEC}" type="presParOf" srcId="{94D01247-A602-49F3-A48C-FA1E57D41272}" destId="{23658BFE-997E-4E7B-84CA-A84CFF83823C}" srcOrd="0" destOrd="0" presId="urn:microsoft.com/office/officeart/2005/8/layout/hierarchy2"/>
    <dgm:cxn modelId="{5DD91994-16FA-4F06-9270-FD26610E0872}" type="presParOf" srcId="{94D01247-A602-49F3-A48C-FA1E57D41272}" destId="{0885ED07-4AE8-48AA-B31A-A48C658B74EB}" srcOrd="1" destOrd="0" presId="urn:microsoft.com/office/officeart/2005/8/layout/hierarchy2"/>
    <dgm:cxn modelId="{78D190B4-A24E-4D63-ACF5-F43A23C6950B}" type="presParOf" srcId="{A98F8531-0C18-466E-B684-B078DB41CFAF}" destId="{5095FFA3-EF0D-4D92-A2CB-D5AF3ECE6B92}" srcOrd="4" destOrd="0" presId="urn:microsoft.com/office/officeart/2005/8/layout/hierarchy2"/>
    <dgm:cxn modelId="{98880E61-5813-4BD9-AEF3-988C86F41674}" type="presParOf" srcId="{5095FFA3-EF0D-4D92-A2CB-D5AF3ECE6B92}" destId="{9D74D55F-ED2A-4FA2-8F8E-54F9FE58F2ED}" srcOrd="0" destOrd="0" presId="urn:microsoft.com/office/officeart/2005/8/layout/hierarchy2"/>
    <dgm:cxn modelId="{F1ED5B2B-0C7A-4FA4-801B-C5F56B1FED7C}" type="presParOf" srcId="{A98F8531-0C18-466E-B684-B078DB41CFAF}" destId="{3130D47E-4B4A-4E56-B46B-F706E7181BEF}" srcOrd="5" destOrd="0" presId="urn:microsoft.com/office/officeart/2005/8/layout/hierarchy2"/>
    <dgm:cxn modelId="{452FB6DC-C2B4-431B-A5A1-04399DBAD7E7}" type="presParOf" srcId="{3130D47E-4B4A-4E56-B46B-F706E7181BEF}" destId="{3917EEA3-8F80-4AB6-A29B-3B1F47C4CC71}" srcOrd="0" destOrd="0" presId="urn:microsoft.com/office/officeart/2005/8/layout/hierarchy2"/>
    <dgm:cxn modelId="{FF2473B5-776C-45CE-9CEC-59D12EBF9D80}" type="presParOf" srcId="{3130D47E-4B4A-4E56-B46B-F706E7181BEF}" destId="{E012F4F1-74E2-47EF-8000-EF4FBD228091}" srcOrd="1" destOrd="0" presId="urn:microsoft.com/office/officeart/2005/8/layout/hierarchy2"/>
    <dgm:cxn modelId="{CF967CA3-57AB-4770-BF0A-B27BFD758F35}" type="presParOf" srcId="{E012F4F1-74E2-47EF-8000-EF4FBD228091}" destId="{D459D4CC-A922-4293-9BF2-68D93DC76C8B}" srcOrd="0" destOrd="0" presId="urn:microsoft.com/office/officeart/2005/8/layout/hierarchy2"/>
    <dgm:cxn modelId="{AB02B4D0-E8EF-4737-B86A-537118BCD478}" type="presParOf" srcId="{D459D4CC-A922-4293-9BF2-68D93DC76C8B}" destId="{115E5457-2FD7-459E-BCD3-FF0481E207C3}" srcOrd="0" destOrd="0" presId="urn:microsoft.com/office/officeart/2005/8/layout/hierarchy2"/>
    <dgm:cxn modelId="{B347C300-4897-4193-BFC7-48CA7A7AF008}" type="presParOf" srcId="{E012F4F1-74E2-47EF-8000-EF4FBD228091}" destId="{35D40894-0801-4160-ADE7-7CFD525D156B}" srcOrd="1" destOrd="0" presId="urn:microsoft.com/office/officeart/2005/8/layout/hierarchy2"/>
    <dgm:cxn modelId="{2D397623-D2A9-4B18-8A01-504A2F287E41}" type="presParOf" srcId="{35D40894-0801-4160-ADE7-7CFD525D156B}" destId="{CF6275D2-EAAD-4E0A-875C-12850FC419AC}" srcOrd="0" destOrd="0" presId="urn:microsoft.com/office/officeart/2005/8/layout/hierarchy2"/>
    <dgm:cxn modelId="{269D29FD-C4E6-4E68-8791-80D10FB0D560}" type="presParOf" srcId="{35D40894-0801-4160-ADE7-7CFD525D156B}" destId="{3FA735A5-DBF8-4503-9AFA-C8805525B62A}" srcOrd="1" destOrd="0" presId="urn:microsoft.com/office/officeart/2005/8/layout/hierarchy2"/>
    <dgm:cxn modelId="{52C85944-8AAA-4C2D-A768-7D72590C378B}" type="presParOf" srcId="{3FA735A5-DBF8-4503-9AFA-C8805525B62A}" destId="{B11A2DD6-AFBE-40EE-9F3B-A04DEEF8FDE9}" srcOrd="0" destOrd="0" presId="urn:microsoft.com/office/officeart/2005/8/layout/hierarchy2"/>
    <dgm:cxn modelId="{A2117B42-3E0C-434C-9882-4BE8C93B55DE}" type="presParOf" srcId="{B11A2DD6-AFBE-40EE-9F3B-A04DEEF8FDE9}" destId="{6E573199-9895-4A2E-8C46-C661501A79B5}" srcOrd="0" destOrd="0" presId="urn:microsoft.com/office/officeart/2005/8/layout/hierarchy2"/>
    <dgm:cxn modelId="{476CD8E6-DAFD-497E-8124-CBD7686BBECA}" type="presParOf" srcId="{3FA735A5-DBF8-4503-9AFA-C8805525B62A}" destId="{96B30521-2FC9-446A-921F-604BBF8CFB9D}" srcOrd="1" destOrd="0" presId="urn:microsoft.com/office/officeart/2005/8/layout/hierarchy2"/>
    <dgm:cxn modelId="{6A6B39AF-472D-436A-AFA3-3BB9413666F4}" type="presParOf" srcId="{96B30521-2FC9-446A-921F-604BBF8CFB9D}" destId="{650EDAD4-D0D3-425C-94C5-66C940A3D6A9}" srcOrd="0" destOrd="0" presId="urn:microsoft.com/office/officeart/2005/8/layout/hierarchy2"/>
    <dgm:cxn modelId="{F66BCBEE-04CC-47A0-9302-10552CDB5AB6}" type="presParOf" srcId="{96B30521-2FC9-446A-921F-604BBF8CFB9D}" destId="{64E45450-CF2E-4323-BC68-39933F707A5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20B80B-5652-44C1-83D2-41DB38C6B9C3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0A3A681-D330-48F7-AEAA-B2AF8AFC8725}">
      <dgm:prSet phldrT="[Текст]"/>
      <dgm:spPr/>
      <dgm:t>
        <a:bodyPr/>
        <a:lstStyle/>
        <a:p>
          <a:r>
            <a:rPr lang="ru-RU" sz="3000" dirty="0">
              <a:latin typeface="Century Gothic"/>
            </a:rPr>
            <a:t>Тема 1</a:t>
          </a:r>
        </a:p>
      </dgm:t>
    </dgm:pt>
    <dgm:pt modelId="{B79E91DF-6EA6-456A-8A04-21B49D3EDC2C}" type="parTrans" cxnId="{CDE06BF1-1D82-42D4-BB91-3F5E32BD072F}">
      <dgm:prSet/>
      <dgm:spPr/>
      <dgm:t>
        <a:bodyPr/>
        <a:lstStyle/>
        <a:p>
          <a:endParaRPr lang="ru-RU"/>
        </a:p>
      </dgm:t>
    </dgm:pt>
    <dgm:pt modelId="{641A05D4-9250-461D-B0B4-A054611E7C81}" type="sibTrans" cxnId="{CDE06BF1-1D82-42D4-BB91-3F5E32BD072F}">
      <dgm:prSet/>
      <dgm:spPr/>
      <dgm:t>
        <a:bodyPr/>
        <a:lstStyle/>
        <a:p>
          <a:endParaRPr lang="ru-RU"/>
        </a:p>
      </dgm:t>
    </dgm:pt>
    <dgm:pt modelId="{86F5266B-399E-4D1B-B960-5CCA4B5C30A9}">
      <dgm:prSet phldrT="[Текст]"/>
      <dgm:spPr/>
      <dgm:t>
        <a:bodyPr/>
        <a:lstStyle/>
        <a:p>
          <a:r>
            <a:rPr lang="ru-RU" dirty="0"/>
            <a:t>Праздник. </a:t>
          </a:r>
          <a:r>
            <a:rPr lang="en-US" dirty="0"/>
            <a:t/>
          </a:r>
          <a:br>
            <a:rPr lang="en-US" dirty="0"/>
          </a:br>
          <a:r>
            <a:rPr lang="ru-RU" dirty="0">
              <a:solidFill>
                <a:srgbClr val="010000"/>
              </a:solidFill>
            </a:rPr>
            <a:t>Описание </a:t>
          </a:r>
          <a:r>
            <a:rPr lang="ru-RU" dirty="0"/>
            <a:t>фотографии </a:t>
          </a:r>
        </a:p>
      </dgm:t>
    </dgm:pt>
    <dgm:pt modelId="{3BB7BA9E-DAA1-4D12-AF2F-E7DF6B476C9E}" type="parTrans" cxnId="{AD884890-8ECE-4BF1-9FC1-F5B84B6AA734}">
      <dgm:prSet/>
      <dgm:spPr/>
      <dgm:t>
        <a:bodyPr/>
        <a:lstStyle/>
        <a:p>
          <a:endParaRPr lang="ru-RU"/>
        </a:p>
      </dgm:t>
    </dgm:pt>
    <dgm:pt modelId="{F1064155-82C6-4056-BA81-A0F667F1952A}" type="sibTrans" cxnId="{AD884890-8ECE-4BF1-9FC1-F5B84B6AA734}">
      <dgm:prSet/>
      <dgm:spPr/>
      <dgm:t>
        <a:bodyPr/>
        <a:lstStyle/>
        <a:p>
          <a:endParaRPr lang="ru-RU"/>
        </a:p>
      </dgm:t>
    </dgm:pt>
    <dgm:pt modelId="{4A2B1CD5-22AF-4446-AE11-5F3AF784619A}">
      <dgm:prSet phldrT="[Текст]"/>
      <dgm:spPr/>
      <dgm:t>
        <a:bodyPr/>
        <a:lstStyle/>
        <a:p>
          <a:r>
            <a:rPr lang="ru-RU" dirty="0"/>
            <a:t>Тема 2</a:t>
          </a:r>
        </a:p>
      </dgm:t>
    </dgm:pt>
    <dgm:pt modelId="{56E02C24-5F78-438C-A9A1-A30AAD3D34E6}" type="parTrans" cxnId="{2A6FC511-C53D-43F3-91E5-D4757FD827A2}">
      <dgm:prSet/>
      <dgm:spPr/>
      <dgm:t>
        <a:bodyPr/>
        <a:lstStyle/>
        <a:p>
          <a:endParaRPr lang="ru-RU"/>
        </a:p>
      </dgm:t>
    </dgm:pt>
    <dgm:pt modelId="{1582065D-1CE2-4901-AA6B-F728E22795F5}" type="sibTrans" cxnId="{2A6FC511-C53D-43F3-91E5-D4757FD827A2}">
      <dgm:prSet/>
      <dgm:spPr/>
      <dgm:t>
        <a:bodyPr/>
        <a:lstStyle/>
        <a:p>
          <a:endParaRPr lang="ru-RU"/>
        </a:p>
      </dgm:t>
    </dgm:pt>
    <dgm:pt modelId="{17F03808-B342-4830-BD1B-5316787DFA17}">
      <dgm:prSet phldrT="[Текст]"/>
      <dgm:spPr/>
      <dgm:t>
        <a:bodyPr/>
        <a:lstStyle/>
        <a:p>
          <a:r>
            <a:rPr lang="ru-RU" sz="3400" dirty="0"/>
            <a:t>Тема 3</a:t>
          </a:r>
        </a:p>
      </dgm:t>
    </dgm:pt>
    <dgm:pt modelId="{FF4B878F-967F-49D4-9DC4-976B619804BA}" type="parTrans" cxnId="{FBE0EC20-3F1B-4F39-883C-BFBB4F18BF68}">
      <dgm:prSet/>
      <dgm:spPr/>
      <dgm:t>
        <a:bodyPr/>
        <a:lstStyle/>
        <a:p>
          <a:endParaRPr lang="ru-RU"/>
        </a:p>
      </dgm:t>
    </dgm:pt>
    <dgm:pt modelId="{27A0429E-4881-4A5F-BAF6-7DEDAF42B99F}" type="sibTrans" cxnId="{FBE0EC20-3F1B-4F39-883C-BFBB4F18BF68}">
      <dgm:prSet/>
      <dgm:spPr/>
      <dgm:t>
        <a:bodyPr/>
        <a:lstStyle/>
        <a:p>
          <a:endParaRPr lang="ru-RU"/>
        </a:p>
      </dgm:t>
    </dgm:pt>
    <dgm:pt modelId="{300C68A8-17DA-4CC2-8702-4D0C7F175813}">
      <dgm:prSet phldrT="[Текст]"/>
      <dgm:spPr/>
      <dgm:t>
        <a:bodyPr/>
        <a:lstStyle/>
        <a:p>
          <a:r>
            <a:rPr lang="ru-RU" dirty="0"/>
            <a:t>Поход (экскурсия), который запомнился  больше всего.</a:t>
          </a:r>
          <a:r>
            <a:rPr lang="en-US" dirty="0"/>
            <a:t/>
          </a:r>
          <a:br>
            <a:rPr lang="en-US" dirty="0"/>
          </a:br>
          <a:r>
            <a:rPr lang="ru-RU" dirty="0">
              <a:solidFill>
                <a:srgbClr val="010000"/>
              </a:solidFill>
            </a:rPr>
            <a:t>Повествование </a:t>
          </a:r>
          <a:r>
            <a:rPr lang="ru-RU" sz="3400" dirty="0"/>
            <a:t>на основе жизненного опыта</a:t>
          </a:r>
        </a:p>
      </dgm:t>
    </dgm:pt>
    <dgm:pt modelId="{8136CF9A-ECE2-4EA1-8B9D-2A71D585CCC0}" type="parTrans" cxnId="{0F3CB767-F124-474B-8ED8-A8C9FEDEEEF7}">
      <dgm:prSet/>
      <dgm:spPr/>
    </dgm:pt>
    <dgm:pt modelId="{A6DF91FC-DCEA-4A39-8F6C-A40941B8CBBE}" type="sibTrans" cxnId="{0F3CB767-F124-474B-8ED8-A8C9FEDEEEF7}">
      <dgm:prSet/>
      <dgm:spPr/>
    </dgm:pt>
    <dgm:pt modelId="{C1FCE896-CFF6-41ED-9F86-E50589586C37}">
      <dgm:prSet phldrT="[Текст]"/>
      <dgm:spPr/>
      <dgm:t>
        <a:bodyPr/>
        <a:lstStyle/>
        <a:p>
          <a:r>
            <a:rPr lang="ru-RU" sz="3400" dirty="0"/>
            <a:t>Всегда ли нужно следовать моде? Рассуждение по вопросу</a:t>
          </a:r>
        </a:p>
      </dgm:t>
    </dgm:pt>
    <dgm:pt modelId="{66A85757-7850-4D25-AF4A-5816619652FC}" type="parTrans" cxnId="{1F52A610-1E1F-4746-A1C4-BD325D81A784}">
      <dgm:prSet/>
      <dgm:spPr/>
    </dgm:pt>
    <dgm:pt modelId="{617CE753-29FD-429D-87E2-75CF0C4E02DC}" type="sibTrans" cxnId="{1F52A610-1E1F-4746-A1C4-BD325D81A784}">
      <dgm:prSet/>
      <dgm:spPr/>
    </dgm:pt>
    <dgm:pt modelId="{568B1655-6521-4042-BAB9-E03975CBE335}" type="pres">
      <dgm:prSet presAssocID="{5920B80B-5652-44C1-83D2-41DB38C6B9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82F58B-2D74-4A97-B32D-E5931BBC8EAD}" type="pres">
      <dgm:prSet presAssocID="{70A3A681-D330-48F7-AEAA-B2AF8AFC872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E46DA-2E71-4CEA-9BFD-7220FC556286}" type="pres">
      <dgm:prSet presAssocID="{70A3A681-D330-48F7-AEAA-B2AF8AFC872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F9AA4-27EF-4AE9-957C-C52EC99D7A51}" type="pres">
      <dgm:prSet presAssocID="{4A2B1CD5-22AF-4446-AE11-5F3AF78461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0FB7C-98CF-44A8-9B26-F02D1C3259A6}" type="pres">
      <dgm:prSet presAssocID="{4A2B1CD5-22AF-4446-AE11-5F3AF784619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33697-E80C-42C0-A9AC-E5C6F797CB3D}" type="pres">
      <dgm:prSet presAssocID="{17F03808-B342-4830-BD1B-5316787DFA1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C5EEE-7E66-4DEB-9880-CAD086B9A36C}" type="pres">
      <dgm:prSet presAssocID="{17F03808-B342-4830-BD1B-5316787DFA17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7A3AA-1C63-4E09-9FA5-EC052D8B1B5E}" type="presOf" srcId="{86F5266B-399E-4D1B-B960-5CCA4B5C30A9}" destId="{4B5E46DA-2E71-4CEA-9BFD-7220FC556286}" srcOrd="0" destOrd="0" presId="urn:microsoft.com/office/officeart/2005/8/layout/vList2"/>
    <dgm:cxn modelId="{9527F08F-EDBA-4013-92BF-ABC3BA756AD8}" type="presOf" srcId="{C1FCE896-CFF6-41ED-9F86-E50589586C37}" destId="{2BDC5EEE-7E66-4DEB-9880-CAD086B9A36C}" srcOrd="0" destOrd="0" presId="urn:microsoft.com/office/officeart/2005/8/layout/vList2"/>
    <dgm:cxn modelId="{4EEFC5C2-B106-4DCE-9936-EB80852A3C23}" type="presOf" srcId="{4A2B1CD5-22AF-4446-AE11-5F3AF784619A}" destId="{000F9AA4-27EF-4AE9-957C-C52EC99D7A51}" srcOrd="0" destOrd="0" presId="urn:microsoft.com/office/officeart/2005/8/layout/vList2"/>
    <dgm:cxn modelId="{6B53D509-DAC1-4D61-9C5C-8887C0DFF24D}" type="presOf" srcId="{300C68A8-17DA-4CC2-8702-4D0C7F175813}" destId="{F390FB7C-98CF-44A8-9B26-F02D1C3259A6}" srcOrd="0" destOrd="0" presId="urn:microsoft.com/office/officeart/2005/8/layout/vList2"/>
    <dgm:cxn modelId="{CDE06BF1-1D82-42D4-BB91-3F5E32BD072F}" srcId="{5920B80B-5652-44C1-83D2-41DB38C6B9C3}" destId="{70A3A681-D330-48F7-AEAA-B2AF8AFC8725}" srcOrd="0" destOrd="0" parTransId="{B79E91DF-6EA6-456A-8A04-21B49D3EDC2C}" sibTransId="{641A05D4-9250-461D-B0B4-A054611E7C81}"/>
    <dgm:cxn modelId="{AD884890-8ECE-4BF1-9FC1-F5B84B6AA734}" srcId="{70A3A681-D330-48F7-AEAA-B2AF8AFC8725}" destId="{86F5266B-399E-4D1B-B960-5CCA4B5C30A9}" srcOrd="0" destOrd="0" parTransId="{3BB7BA9E-DAA1-4D12-AF2F-E7DF6B476C9E}" sibTransId="{F1064155-82C6-4056-BA81-A0F667F1952A}"/>
    <dgm:cxn modelId="{1F52A610-1E1F-4746-A1C4-BD325D81A784}" srcId="{17F03808-B342-4830-BD1B-5316787DFA17}" destId="{C1FCE896-CFF6-41ED-9F86-E50589586C37}" srcOrd="0" destOrd="0" parTransId="{66A85757-7850-4D25-AF4A-5816619652FC}" sibTransId="{617CE753-29FD-429D-87E2-75CF0C4E02DC}"/>
    <dgm:cxn modelId="{775E3668-9D09-4ED1-9660-D0849EB85CB6}" type="presOf" srcId="{70A3A681-D330-48F7-AEAA-B2AF8AFC8725}" destId="{AD82F58B-2D74-4A97-B32D-E5931BBC8EAD}" srcOrd="0" destOrd="0" presId="urn:microsoft.com/office/officeart/2005/8/layout/vList2"/>
    <dgm:cxn modelId="{0F3CB767-F124-474B-8ED8-A8C9FEDEEEF7}" srcId="{4A2B1CD5-22AF-4446-AE11-5F3AF784619A}" destId="{300C68A8-17DA-4CC2-8702-4D0C7F175813}" srcOrd="0" destOrd="0" parTransId="{8136CF9A-ECE2-4EA1-8B9D-2A71D585CCC0}" sibTransId="{A6DF91FC-DCEA-4A39-8F6C-A40941B8CBBE}"/>
    <dgm:cxn modelId="{9D123C2D-C8AA-4F71-9101-34590002B70D}" type="presOf" srcId="{17F03808-B342-4830-BD1B-5316787DFA17}" destId="{C4933697-E80C-42C0-A9AC-E5C6F797CB3D}" srcOrd="0" destOrd="0" presId="urn:microsoft.com/office/officeart/2005/8/layout/vList2"/>
    <dgm:cxn modelId="{2A6FC511-C53D-43F3-91E5-D4757FD827A2}" srcId="{5920B80B-5652-44C1-83D2-41DB38C6B9C3}" destId="{4A2B1CD5-22AF-4446-AE11-5F3AF784619A}" srcOrd="1" destOrd="0" parTransId="{56E02C24-5F78-438C-A9A1-A30AAD3D34E6}" sibTransId="{1582065D-1CE2-4901-AA6B-F728E22795F5}"/>
    <dgm:cxn modelId="{7351F88D-9838-412E-89D7-899F59700D57}" type="presOf" srcId="{5920B80B-5652-44C1-83D2-41DB38C6B9C3}" destId="{568B1655-6521-4042-BAB9-E03975CBE335}" srcOrd="0" destOrd="0" presId="urn:microsoft.com/office/officeart/2005/8/layout/vList2"/>
    <dgm:cxn modelId="{FBE0EC20-3F1B-4F39-883C-BFBB4F18BF68}" srcId="{5920B80B-5652-44C1-83D2-41DB38C6B9C3}" destId="{17F03808-B342-4830-BD1B-5316787DFA17}" srcOrd="2" destOrd="0" parTransId="{FF4B878F-967F-49D4-9DC4-976B619804BA}" sibTransId="{27A0429E-4881-4A5F-BAF6-7DEDAF42B99F}"/>
    <dgm:cxn modelId="{CFC975D3-1229-4038-A3F0-B985FF1B6087}" type="presParOf" srcId="{568B1655-6521-4042-BAB9-E03975CBE335}" destId="{AD82F58B-2D74-4A97-B32D-E5931BBC8EAD}" srcOrd="0" destOrd="0" presId="urn:microsoft.com/office/officeart/2005/8/layout/vList2"/>
    <dgm:cxn modelId="{80711AF2-EE50-44F8-A1BF-597F71018D9A}" type="presParOf" srcId="{568B1655-6521-4042-BAB9-E03975CBE335}" destId="{4B5E46DA-2E71-4CEA-9BFD-7220FC556286}" srcOrd="1" destOrd="0" presId="urn:microsoft.com/office/officeart/2005/8/layout/vList2"/>
    <dgm:cxn modelId="{6C557DBA-4178-420C-B8F6-3A6EF13914B4}" type="presParOf" srcId="{568B1655-6521-4042-BAB9-E03975CBE335}" destId="{000F9AA4-27EF-4AE9-957C-C52EC99D7A51}" srcOrd="2" destOrd="0" presId="urn:microsoft.com/office/officeart/2005/8/layout/vList2"/>
    <dgm:cxn modelId="{CB5FF05A-491B-4577-A98F-E6F09E827813}" type="presParOf" srcId="{568B1655-6521-4042-BAB9-E03975CBE335}" destId="{F390FB7C-98CF-44A8-9B26-F02D1C3259A6}" srcOrd="3" destOrd="0" presId="urn:microsoft.com/office/officeart/2005/8/layout/vList2"/>
    <dgm:cxn modelId="{FD37FD6F-1AE2-484D-B566-B64AFC7E5293}" type="presParOf" srcId="{568B1655-6521-4042-BAB9-E03975CBE335}" destId="{C4933697-E80C-42C0-A9AC-E5C6F797CB3D}" srcOrd="4" destOrd="0" presId="urn:microsoft.com/office/officeart/2005/8/layout/vList2"/>
    <dgm:cxn modelId="{3D1EFCB2-C10D-4EA6-B62A-CA9B9B9CEB81}" type="presParOf" srcId="{568B1655-6521-4042-BAB9-E03975CBE335}" destId="{2BDC5EEE-7E66-4DEB-9880-CAD086B9A36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002856-29EB-4513-AF89-1D4006884B1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930F9E7-717E-4204-9370-354B7927F5B3}">
      <dgm:prSet phldrT="[Текст]"/>
      <dgm:spPr/>
      <dgm:t>
        <a:bodyPr/>
        <a:lstStyle/>
        <a:p>
          <a:r>
            <a:rPr lang="ru-RU" dirty="0"/>
            <a:t>Задание</a:t>
          </a:r>
        </a:p>
      </dgm:t>
    </dgm:pt>
    <dgm:pt modelId="{19780000-5EA1-4A33-8136-B2D2B50AA512}" type="parTrans" cxnId="{4443171A-49BF-4059-81D7-4155C34A226D}">
      <dgm:prSet/>
      <dgm:spPr/>
      <dgm:t>
        <a:bodyPr/>
        <a:lstStyle/>
        <a:p>
          <a:endParaRPr lang="ru-RU"/>
        </a:p>
      </dgm:t>
    </dgm:pt>
    <dgm:pt modelId="{CC302864-0227-41FA-9EC1-D031E20AF53C}" type="sibTrans" cxnId="{4443171A-49BF-4059-81D7-4155C34A226D}">
      <dgm:prSet/>
      <dgm:spPr/>
      <dgm:t>
        <a:bodyPr/>
        <a:lstStyle/>
        <a:p>
          <a:endParaRPr lang="ru-RU"/>
        </a:p>
      </dgm:t>
    </dgm:pt>
    <dgm:pt modelId="{C4F93210-6620-438C-B3D6-28193209F528}">
      <dgm:prSet phldrT="[Текст]"/>
      <dgm:spPr/>
      <dgm:t>
        <a:bodyPr/>
        <a:lstStyle/>
        <a:p>
          <a:r>
            <a:rPr lang="ru-RU" dirty="0"/>
            <a:t>Опишите фотографию</a:t>
          </a:r>
        </a:p>
      </dgm:t>
    </dgm:pt>
    <dgm:pt modelId="{BCF6FF93-133B-40DC-B36B-043AB876D904}" type="parTrans" cxnId="{276E8FB4-3BC5-4E46-8841-50D996BE4EB8}">
      <dgm:prSet/>
      <dgm:spPr/>
      <dgm:t>
        <a:bodyPr/>
        <a:lstStyle/>
        <a:p>
          <a:endParaRPr lang="ru-RU"/>
        </a:p>
      </dgm:t>
    </dgm:pt>
    <dgm:pt modelId="{6F9CAC2F-CF04-4FE5-9666-1C7BC0A03501}" type="sibTrans" cxnId="{276E8FB4-3BC5-4E46-8841-50D996BE4EB8}">
      <dgm:prSet/>
      <dgm:spPr/>
      <dgm:t>
        <a:bodyPr/>
        <a:lstStyle/>
        <a:p>
          <a:endParaRPr lang="ru-RU"/>
        </a:p>
      </dgm:t>
    </dgm:pt>
    <dgm:pt modelId="{31BD75E8-1F63-4F52-A919-E17AAD4BDCAF}">
      <dgm:prSet phldrT="[Текст]"/>
      <dgm:spPr/>
      <dgm:t>
        <a:bodyPr/>
        <a:lstStyle/>
        <a:p>
          <a:r>
            <a:rPr lang="ru-RU" sz="3400" dirty="0"/>
            <a:t>Не забудь описать</a:t>
          </a:r>
        </a:p>
      </dgm:t>
    </dgm:pt>
    <dgm:pt modelId="{7A97B79E-7038-4C42-9000-CA58AF45F9E3}" type="parTrans" cxnId="{1E8DCBD6-657E-4EEC-A78B-CF1DD0A2D05E}">
      <dgm:prSet/>
      <dgm:spPr/>
      <dgm:t>
        <a:bodyPr/>
        <a:lstStyle/>
        <a:p>
          <a:endParaRPr lang="ru-RU"/>
        </a:p>
      </dgm:t>
    </dgm:pt>
    <dgm:pt modelId="{5E59C9FC-61F5-4A6A-A53E-00FE9E9765A6}" type="sibTrans" cxnId="{1E8DCBD6-657E-4EEC-A78B-CF1DD0A2D05E}">
      <dgm:prSet/>
      <dgm:spPr/>
      <dgm:t>
        <a:bodyPr/>
        <a:lstStyle/>
        <a:p>
          <a:endParaRPr lang="ru-RU"/>
        </a:p>
      </dgm:t>
    </dgm:pt>
    <dgm:pt modelId="{4A4E3F77-2CCD-473F-8731-A5347223B6A1}">
      <dgm:prSet phldrT="[Текст]"/>
      <dgm:spPr/>
      <dgm:t>
        <a:bodyPr/>
        <a:lstStyle/>
        <a:p>
          <a:r>
            <a:rPr lang="ru-RU" sz="2600" dirty="0"/>
            <a:t>Место и время проведения праздника</a:t>
          </a:r>
        </a:p>
      </dgm:t>
    </dgm:pt>
    <dgm:pt modelId="{38E728D0-6079-4E1A-9D13-DEC5D5847FCD}" type="parTrans" cxnId="{455C826B-B955-4EA2-8B94-07798F3E8FE0}">
      <dgm:prSet/>
      <dgm:spPr/>
    </dgm:pt>
    <dgm:pt modelId="{12D798BB-0E09-4BD8-A1E9-D692B8C4FC3D}" type="sibTrans" cxnId="{455C826B-B955-4EA2-8B94-07798F3E8FE0}">
      <dgm:prSet/>
      <dgm:spPr/>
    </dgm:pt>
    <dgm:pt modelId="{045E3FA8-AFB7-485D-911A-BD46FAEB31D3}">
      <dgm:prSet phldrT="[Текст]"/>
      <dgm:spPr/>
      <dgm:t>
        <a:bodyPr/>
        <a:lstStyle/>
        <a:p>
          <a:r>
            <a:rPr lang="ru-RU" sz="2600" dirty="0"/>
            <a:t>Присутствующих на празднике</a:t>
          </a:r>
        </a:p>
      </dgm:t>
    </dgm:pt>
    <dgm:pt modelId="{2C3E99FD-D354-4F73-90B1-875D6150521A}" type="parTrans" cxnId="{0D4CE259-A9D4-4AA0-8789-604E928B08EF}">
      <dgm:prSet/>
      <dgm:spPr/>
    </dgm:pt>
    <dgm:pt modelId="{72F7AE66-88A5-40AC-B1F4-635909C6E165}" type="sibTrans" cxnId="{0D4CE259-A9D4-4AA0-8789-604E928B08EF}">
      <dgm:prSet/>
      <dgm:spPr/>
    </dgm:pt>
    <dgm:pt modelId="{3F34F8EF-9A75-4730-BEC7-DFE3CE007D1F}">
      <dgm:prSet phldrT="[Текст]"/>
      <dgm:spPr/>
      <dgm:t>
        <a:bodyPr/>
        <a:lstStyle/>
        <a:p>
          <a:r>
            <a:rPr lang="ru-RU" sz="2600" dirty="0"/>
            <a:t>Событие, которому посвящён праздник</a:t>
          </a:r>
        </a:p>
      </dgm:t>
    </dgm:pt>
    <dgm:pt modelId="{D3E3AC7F-7DD4-4E33-A3AE-4E57E366C9FA}" type="parTrans" cxnId="{6EA93340-128F-46A8-806F-284D82E81F64}">
      <dgm:prSet/>
      <dgm:spPr/>
    </dgm:pt>
    <dgm:pt modelId="{8BEB968B-3E76-4899-B853-2423542321A5}" type="sibTrans" cxnId="{6EA93340-128F-46A8-806F-284D82E81F64}">
      <dgm:prSet/>
      <dgm:spPr/>
    </dgm:pt>
    <dgm:pt modelId="{3D87E5D1-B530-4937-8995-36D15B72C1DD}">
      <dgm:prSet phldrT="[Текст]"/>
      <dgm:spPr/>
      <dgm:t>
        <a:bodyPr/>
        <a:lstStyle/>
        <a:p>
          <a:r>
            <a:rPr lang="ru-RU" sz="2600" dirty="0"/>
            <a:t>Общую атмосферу праздника</a:t>
          </a:r>
          <a:r>
            <a:rPr lang="en-US" sz="2600" dirty="0"/>
            <a:t/>
          </a:r>
          <a:br>
            <a:rPr lang="en-US" sz="2600" dirty="0"/>
          </a:br>
          <a:r>
            <a:rPr lang="ru-RU" sz="2600" dirty="0"/>
            <a:t>и настроение участников</a:t>
          </a:r>
        </a:p>
      </dgm:t>
    </dgm:pt>
    <dgm:pt modelId="{2FE332B0-2C2C-48DD-BB9B-332615004F5F}" type="parTrans" cxnId="{5A57A2AC-CAAB-4BAD-B8E8-E052AABB353A}">
      <dgm:prSet/>
      <dgm:spPr/>
    </dgm:pt>
    <dgm:pt modelId="{9B922CD0-AF3F-4B52-8280-709B1E44BAD5}" type="sibTrans" cxnId="{5A57A2AC-CAAB-4BAD-B8E8-E052AABB353A}">
      <dgm:prSet/>
      <dgm:spPr/>
    </dgm:pt>
    <dgm:pt modelId="{AD0973CD-4269-493B-A238-CD0FE673F1C4}" type="pres">
      <dgm:prSet presAssocID="{AA002856-29EB-4513-AF89-1D4006884B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FB4898-4E6C-4402-B52D-CC0F8503AEC3}" type="pres">
      <dgm:prSet presAssocID="{6930F9E7-717E-4204-9370-354B7927F5B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2D8DE-CC1F-4056-9250-93BA1F537ACE}" type="pres">
      <dgm:prSet presAssocID="{6930F9E7-717E-4204-9370-354B7927F5B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2A38D-5D45-48E6-876F-9D4CAC358292}" type="pres">
      <dgm:prSet presAssocID="{31BD75E8-1F63-4F52-A919-E17AAD4BDCA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76370-BA95-47EF-88B7-1B1302256C02}" type="pres">
      <dgm:prSet presAssocID="{31BD75E8-1F63-4F52-A919-E17AAD4BDCA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8DCBD6-657E-4EEC-A78B-CF1DD0A2D05E}" srcId="{AA002856-29EB-4513-AF89-1D4006884B17}" destId="{31BD75E8-1F63-4F52-A919-E17AAD4BDCAF}" srcOrd="1" destOrd="0" parTransId="{7A97B79E-7038-4C42-9000-CA58AF45F9E3}" sibTransId="{5E59C9FC-61F5-4A6A-A53E-00FE9E9765A6}"/>
    <dgm:cxn modelId="{4443171A-49BF-4059-81D7-4155C34A226D}" srcId="{AA002856-29EB-4513-AF89-1D4006884B17}" destId="{6930F9E7-717E-4204-9370-354B7927F5B3}" srcOrd="0" destOrd="0" parTransId="{19780000-5EA1-4A33-8136-B2D2B50AA512}" sibTransId="{CC302864-0227-41FA-9EC1-D031E20AF53C}"/>
    <dgm:cxn modelId="{455C826B-B955-4EA2-8B94-07798F3E8FE0}" srcId="{31BD75E8-1F63-4F52-A919-E17AAD4BDCAF}" destId="{4A4E3F77-2CCD-473F-8731-A5347223B6A1}" srcOrd="0" destOrd="0" parTransId="{38E728D0-6079-4E1A-9D13-DEC5D5847FCD}" sibTransId="{12D798BB-0E09-4BD8-A1E9-D692B8C4FC3D}"/>
    <dgm:cxn modelId="{0D4CE259-A9D4-4AA0-8789-604E928B08EF}" srcId="{31BD75E8-1F63-4F52-A919-E17AAD4BDCAF}" destId="{045E3FA8-AFB7-485D-911A-BD46FAEB31D3}" srcOrd="2" destOrd="0" parTransId="{2C3E99FD-D354-4F73-90B1-875D6150521A}" sibTransId="{72F7AE66-88A5-40AC-B1F4-635909C6E165}"/>
    <dgm:cxn modelId="{8C6326A8-7930-4A93-804D-3D0035F0381B}" type="presOf" srcId="{3D87E5D1-B530-4937-8995-36D15B72C1DD}" destId="{39876370-BA95-47EF-88B7-1B1302256C02}" srcOrd="0" destOrd="3" presId="urn:microsoft.com/office/officeart/2005/8/layout/vList2"/>
    <dgm:cxn modelId="{6EA93340-128F-46A8-806F-284D82E81F64}" srcId="{31BD75E8-1F63-4F52-A919-E17AAD4BDCAF}" destId="{3F34F8EF-9A75-4730-BEC7-DFE3CE007D1F}" srcOrd="1" destOrd="0" parTransId="{D3E3AC7F-7DD4-4E33-A3AE-4E57E366C9FA}" sibTransId="{8BEB968B-3E76-4899-B853-2423542321A5}"/>
    <dgm:cxn modelId="{DB665546-58E9-4A10-BF07-C2E8AC50EA96}" type="presOf" srcId="{045E3FA8-AFB7-485D-911A-BD46FAEB31D3}" destId="{39876370-BA95-47EF-88B7-1B1302256C02}" srcOrd="0" destOrd="2" presId="urn:microsoft.com/office/officeart/2005/8/layout/vList2"/>
    <dgm:cxn modelId="{069D5FBD-7EB1-472A-AE3B-62ECB9CA275F}" type="presOf" srcId="{6930F9E7-717E-4204-9370-354B7927F5B3}" destId="{85FB4898-4E6C-4402-B52D-CC0F8503AEC3}" srcOrd="0" destOrd="0" presId="urn:microsoft.com/office/officeart/2005/8/layout/vList2"/>
    <dgm:cxn modelId="{276E8FB4-3BC5-4E46-8841-50D996BE4EB8}" srcId="{6930F9E7-717E-4204-9370-354B7927F5B3}" destId="{C4F93210-6620-438C-B3D6-28193209F528}" srcOrd="0" destOrd="0" parTransId="{BCF6FF93-133B-40DC-B36B-043AB876D904}" sibTransId="{6F9CAC2F-CF04-4FE5-9666-1C7BC0A03501}"/>
    <dgm:cxn modelId="{66DF7D1A-3529-46BB-9861-A13038306A67}" type="presOf" srcId="{AA002856-29EB-4513-AF89-1D4006884B17}" destId="{AD0973CD-4269-493B-A238-CD0FE673F1C4}" srcOrd="0" destOrd="0" presId="urn:microsoft.com/office/officeart/2005/8/layout/vList2"/>
    <dgm:cxn modelId="{FF90AECC-83B1-4D58-BE85-73516766A11E}" type="presOf" srcId="{C4F93210-6620-438C-B3D6-28193209F528}" destId="{2262D8DE-CC1F-4056-9250-93BA1F537ACE}" srcOrd="0" destOrd="0" presId="urn:microsoft.com/office/officeart/2005/8/layout/vList2"/>
    <dgm:cxn modelId="{D9716C97-C1B0-42E1-B15F-8E4180D42591}" type="presOf" srcId="{4A4E3F77-2CCD-473F-8731-A5347223B6A1}" destId="{39876370-BA95-47EF-88B7-1B1302256C02}" srcOrd="0" destOrd="0" presId="urn:microsoft.com/office/officeart/2005/8/layout/vList2"/>
    <dgm:cxn modelId="{0E198EF2-9E7C-4ED8-94D4-C31BF691EE4F}" type="presOf" srcId="{3F34F8EF-9A75-4730-BEC7-DFE3CE007D1F}" destId="{39876370-BA95-47EF-88B7-1B1302256C02}" srcOrd="0" destOrd="1" presId="urn:microsoft.com/office/officeart/2005/8/layout/vList2"/>
    <dgm:cxn modelId="{18A9C36F-77D3-45E2-B641-330B7FE0AC0D}" type="presOf" srcId="{31BD75E8-1F63-4F52-A919-E17AAD4BDCAF}" destId="{3492A38D-5D45-48E6-876F-9D4CAC358292}" srcOrd="0" destOrd="0" presId="urn:microsoft.com/office/officeart/2005/8/layout/vList2"/>
    <dgm:cxn modelId="{5A57A2AC-CAAB-4BAD-B8E8-E052AABB353A}" srcId="{31BD75E8-1F63-4F52-A919-E17AAD4BDCAF}" destId="{3D87E5D1-B530-4937-8995-36D15B72C1DD}" srcOrd="3" destOrd="0" parTransId="{2FE332B0-2C2C-48DD-BB9B-332615004F5F}" sibTransId="{9B922CD0-AF3F-4B52-8280-709B1E44BAD5}"/>
    <dgm:cxn modelId="{056E942A-C1A4-400D-B9F1-077E35E140CB}" type="presParOf" srcId="{AD0973CD-4269-493B-A238-CD0FE673F1C4}" destId="{85FB4898-4E6C-4402-B52D-CC0F8503AEC3}" srcOrd="0" destOrd="0" presId="urn:microsoft.com/office/officeart/2005/8/layout/vList2"/>
    <dgm:cxn modelId="{08B46B04-A435-4C2F-819E-181FE3999250}" type="presParOf" srcId="{AD0973CD-4269-493B-A238-CD0FE673F1C4}" destId="{2262D8DE-CC1F-4056-9250-93BA1F537ACE}" srcOrd="1" destOrd="0" presId="urn:microsoft.com/office/officeart/2005/8/layout/vList2"/>
    <dgm:cxn modelId="{4DABB8B7-DBEE-4DAA-99A9-F71DC6FF3BC3}" type="presParOf" srcId="{AD0973CD-4269-493B-A238-CD0FE673F1C4}" destId="{3492A38D-5D45-48E6-876F-9D4CAC358292}" srcOrd="2" destOrd="0" presId="urn:microsoft.com/office/officeart/2005/8/layout/vList2"/>
    <dgm:cxn modelId="{FE9681F3-3D1D-411A-A3CC-3E8D35C3504D}" type="presParOf" srcId="{AD0973CD-4269-493B-A238-CD0FE673F1C4}" destId="{39876370-BA95-47EF-88B7-1B1302256C0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002856-29EB-4513-AF89-1D4006884B17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930F9E7-717E-4204-9370-354B7927F5B3}">
      <dgm:prSet phldrT="[Текст]"/>
      <dgm:spPr/>
      <dgm:t>
        <a:bodyPr/>
        <a:lstStyle/>
        <a:p>
          <a:r>
            <a:rPr lang="ru-RU" dirty="0"/>
            <a:t>Задание</a:t>
          </a:r>
        </a:p>
      </dgm:t>
    </dgm:pt>
    <dgm:pt modelId="{19780000-5EA1-4A33-8136-B2D2B50AA512}" type="parTrans" cxnId="{4443171A-49BF-4059-81D7-4155C34A226D}">
      <dgm:prSet/>
      <dgm:spPr/>
      <dgm:t>
        <a:bodyPr/>
        <a:lstStyle/>
        <a:p>
          <a:endParaRPr lang="ru-RU"/>
        </a:p>
      </dgm:t>
    </dgm:pt>
    <dgm:pt modelId="{CC302864-0227-41FA-9EC1-D031E20AF53C}" type="sibTrans" cxnId="{4443171A-49BF-4059-81D7-4155C34A226D}">
      <dgm:prSet/>
      <dgm:spPr/>
      <dgm:t>
        <a:bodyPr/>
        <a:lstStyle/>
        <a:p>
          <a:endParaRPr lang="ru-RU"/>
        </a:p>
      </dgm:t>
    </dgm:pt>
    <dgm:pt modelId="{C4F93210-6620-438C-B3D6-28193209F528}">
      <dgm:prSet phldrT="[Текст]"/>
      <dgm:spPr/>
      <dgm:t>
        <a:bodyPr/>
        <a:lstStyle/>
        <a:p>
          <a:r>
            <a:rPr lang="ru-RU" dirty="0"/>
            <a:t>Расскажите о том, как Вы ходили</a:t>
          </a:r>
          <a:r>
            <a:rPr lang="en-US" dirty="0"/>
            <a:t/>
          </a:r>
          <a:br>
            <a:rPr lang="en-US" dirty="0"/>
          </a:br>
          <a:r>
            <a:rPr lang="ru-RU" dirty="0"/>
            <a:t>в поход (на экскурсию)</a:t>
          </a:r>
        </a:p>
      </dgm:t>
    </dgm:pt>
    <dgm:pt modelId="{BCF6FF93-133B-40DC-B36B-043AB876D904}" type="parTrans" cxnId="{276E8FB4-3BC5-4E46-8841-50D996BE4EB8}">
      <dgm:prSet/>
      <dgm:spPr/>
      <dgm:t>
        <a:bodyPr/>
        <a:lstStyle/>
        <a:p>
          <a:endParaRPr lang="ru-RU"/>
        </a:p>
      </dgm:t>
    </dgm:pt>
    <dgm:pt modelId="{6F9CAC2F-CF04-4FE5-9666-1C7BC0A03501}" type="sibTrans" cxnId="{276E8FB4-3BC5-4E46-8841-50D996BE4EB8}">
      <dgm:prSet/>
      <dgm:spPr/>
      <dgm:t>
        <a:bodyPr/>
        <a:lstStyle/>
        <a:p>
          <a:endParaRPr lang="ru-RU"/>
        </a:p>
      </dgm:t>
    </dgm:pt>
    <dgm:pt modelId="{31BD75E8-1F63-4F52-A919-E17AAD4BDCAF}">
      <dgm:prSet phldrT="[Текст]"/>
      <dgm:spPr/>
      <dgm:t>
        <a:bodyPr/>
        <a:lstStyle/>
        <a:p>
          <a:r>
            <a:rPr lang="ru-RU" sz="3400" dirty="0"/>
            <a:t>Не забудьте рассказать</a:t>
          </a:r>
        </a:p>
      </dgm:t>
    </dgm:pt>
    <dgm:pt modelId="{7A97B79E-7038-4C42-9000-CA58AF45F9E3}" type="parTrans" cxnId="{1E8DCBD6-657E-4EEC-A78B-CF1DD0A2D05E}">
      <dgm:prSet/>
      <dgm:spPr/>
      <dgm:t>
        <a:bodyPr/>
        <a:lstStyle/>
        <a:p>
          <a:endParaRPr lang="ru-RU"/>
        </a:p>
      </dgm:t>
    </dgm:pt>
    <dgm:pt modelId="{5E59C9FC-61F5-4A6A-A53E-00FE9E9765A6}" type="sibTrans" cxnId="{1E8DCBD6-657E-4EEC-A78B-CF1DD0A2D05E}">
      <dgm:prSet/>
      <dgm:spPr/>
      <dgm:t>
        <a:bodyPr/>
        <a:lstStyle/>
        <a:p>
          <a:endParaRPr lang="ru-RU"/>
        </a:p>
      </dgm:t>
    </dgm:pt>
    <dgm:pt modelId="{4A4E3F77-2CCD-473F-8731-A5347223B6A1}">
      <dgm:prSet phldrT="[Текст]"/>
      <dgm:spPr/>
      <dgm:t>
        <a:bodyPr/>
        <a:lstStyle/>
        <a:p>
          <a:r>
            <a:rPr lang="ru-RU" sz="3400" dirty="0"/>
            <a:t>Куда и когда Вы ходили в поход или на экскурсию</a:t>
          </a:r>
        </a:p>
      </dgm:t>
    </dgm:pt>
    <dgm:pt modelId="{38E728D0-6079-4E1A-9D13-DEC5D5847FCD}" type="parTrans" cxnId="{455C826B-B955-4EA2-8B94-07798F3E8FE0}">
      <dgm:prSet/>
      <dgm:spPr/>
    </dgm:pt>
    <dgm:pt modelId="{12D798BB-0E09-4BD8-A1E9-D692B8C4FC3D}" type="sibTrans" cxnId="{455C826B-B955-4EA2-8B94-07798F3E8FE0}">
      <dgm:prSet/>
      <dgm:spPr/>
    </dgm:pt>
    <dgm:pt modelId="{3F34F8EF-9A75-4730-BEC7-DFE3CE007D1F}">
      <dgm:prSet phldrT="[Текст]"/>
      <dgm:spPr/>
      <dgm:t>
        <a:bodyPr/>
        <a:lstStyle/>
        <a:p>
          <a:r>
            <a:rPr lang="ru-RU" sz="3400" dirty="0"/>
            <a:t>С кем ходили в поход или на экскурсию</a:t>
          </a:r>
        </a:p>
      </dgm:t>
    </dgm:pt>
    <dgm:pt modelId="{D3E3AC7F-7DD4-4E33-A3AE-4E57E366C9FA}" type="parTrans" cxnId="{6EA93340-128F-46A8-806F-284D82E81F64}">
      <dgm:prSet/>
      <dgm:spPr/>
    </dgm:pt>
    <dgm:pt modelId="{8BEB968B-3E76-4899-B853-2423542321A5}" type="sibTrans" cxnId="{6EA93340-128F-46A8-806F-284D82E81F64}">
      <dgm:prSet/>
      <dgm:spPr/>
    </dgm:pt>
    <dgm:pt modelId="{3D87E5D1-B530-4937-8995-36D15B72C1DD}">
      <dgm:prSet phldrT="[Текст]"/>
      <dgm:spPr/>
      <dgm:t>
        <a:bodyPr/>
        <a:lstStyle/>
        <a:p>
          <a:r>
            <a:rPr lang="ru-RU" sz="2600" dirty="0"/>
            <a:t>Почему Вам запомнился этот поход или экскурсия</a:t>
          </a:r>
        </a:p>
      </dgm:t>
    </dgm:pt>
    <dgm:pt modelId="{2FE332B0-2C2C-48DD-BB9B-332615004F5F}" type="parTrans" cxnId="{5A57A2AC-CAAB-4BAD-B8E8-E052AABB353A}">
      <dgm:prSet/>
      <dgm:spPr/>
    </dgm:pt>
    <dgm:pt modelId="{9B922CD0-AF3F-4B52-8280-709B1E44BAD5}" type="sibTrans" cxnId="{5A57A2AC-CAAB-4BAD-B8E8-E052AABB353A}">
      <dgm:prSet/>
      <dgm:spPr/>
    </dgm:pt>
    <dgm:pt modelId="{F142D837-AAED-4D47-A15C-62E6C40FC5A9}">
      <dgm:prSet phldrT="[Текст]"/>
      <dgm:spPr/>
      <dgm:t>
        <a:bodyPr/>
        <a:lstStyle/>
        <a:p>
          <a:r>
            <a:rPr lang="ru-RU" sz="3400" dirty="0"/>
            <a:t>Как готовились к походу или экскурсии</a:t>
          </a:r>
        </a:p>
      </dgm:t>
    </dgm:pt>
    <dgm:pt modelId="{312163A5-2CC1-4E5D-A7DC-E697EC94DB6F}" type="parTrans" cxnId="{49FD5B2C-5FF9-4980-91EB-E28E5C660E38}">
      <dgm:prSet/>
      <dgm:spPr/>
    </dgm:pt>
    <dgm:pt modelId="{9EF20CFE-0915-44D7-AD2E-4A505D58DB8C}" type="sibTrans" cxnId="{49FD5B2C-5FF9-4980-91EB-E28E5C660E38}">
      <dgm:prSet/>
      <dgm:spPr/>
    </dgm:pt>
    <dgm:pt modelId="{AD0973CD-4269-493B-A238-CD0FE673F1C4}" type="pres">
      <dgm:prSet presAssocID="{AA002856-29EB-4513-AF89-1D4006884B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FB4898-4E6C-4402-B52D-CC0F8503AEC3}" type="pres">
      <dgm:prSet presAssocID="{6930F9E7-717E-4204-9370-354B7927F5B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2D8DE-CC1F-4056-9250-93BA1F537ACE}" type="pres">
      <dgm:prSet presAssocID="{6930F9E7-717E-4204-9370-354B7927F5B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2A38D-5D45-48E6-876F-9D4CAC358292}" type="pres">
      <dgm:prSet presAssocID="{31BD75E8-1F63-4F52-A919-E17AAD4BDCA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D24DD-DDC5-4FB0-80AD-871B26A20349}" type="pres">
      <dgm:prSet presAssocID="{31BD75E8-1F63-4F52-A919-E17AAD4BDCA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8DCBD6-657E-4EEC-A78B-CF1DD0A2D05E}" srcId="{AA002856-29EB-4513-AF89-1D4006884B17}" destId="{31BD75E8-1F63-4F52-A919-E17AAD4BDCAF}" srcOrd="1" destOrd="0" parTransId="{7A97B79E-7038-4C42-9000-CA58AF45F9E3}" sibTransId="{5E59C9FC-61F5-4A6A-A53E-00FE9E9765A6}"/>
    <dgm:cxn modelId="{4443171A-49BF-4059-81D7-4155C34A226D}" srcId="{AA002856-29EB-4513-AF89-1D4006884B17}" destId="{6930F9E7-717E-4204-9370-354B7927F5B3}" srcOrd="0" destOrd="0" parTransId="{19780000-5EA1-4A33-8136-B2D2B50AA512}" sibTransId="{CC302864-0227-41FA-9EC1-D031E20AF53C}"/>
    <dgm:cxn modelId="{455C826B-B955-4EA2-8B94-07798F3E8FE0}" srcId="{31BD75E8-1F63-4F52-A919-E17AAD4BDCAF}" destId="{4A4E3F77-2CCD-473F-8731-A5347223B6A1}" srcOrd="0" destOrd="0" parTransId="{38E728D0-6079-4E1A-9D13-DEC5D5847FCD}" sibTransId="{12D798BB-0E09-4BD8-A1E9-D692B8C4FC3D}"/>
    <dgm:cxn modelId="{6EA93340-128F-46A8-806F-284D82E81F64}" srcId="{31BD75E8-1F63-4F52-A919-E17AAD4BDCAF}" destId="{3F34F8EF-9A75-4730-BEC7-DFE3CE007D1F}" srcOrd="1" destOrd="0" parTransId="{D3E3AC7F-7DD4-4E33-A3AE-4E57E366C9FA}" sibTransId="{8BEB968B-3E76-4899-B853-2423542321A5}"/>
    <dgm:cxn modelId="{916CE04B-40E0-4727-ACFE-B61F1B1C47F5}" type="presOf" srcId="{4A4E3F77-2CCD-473F-8731-A5347223B6A1}" destId="{446D24DD-DDC5-4FB0-80AD-871B26A20349}" srcOrd="0" destOrd="0" presId="urn:microsoft.com/office/officeart/2005/8/layout/vList2"/>
    <dgm:cxn modelId="{EC0B5FCA-D070-4804-9519-310CE9448C74}" type="presOf" srcId="{F142D837-AAED-4D47-A15C-62E6C40FC5A9}" destId="{446D24DD-DDC5-4FB0-80AD-871B26A20349}" srcOrd="0" destOrd="2" presId="urn:microsoft.com/office/officeart/2005/8/layout/vList2"/>
    <dgm:cxn modelId="{069D5FBD-7EB1-472A-AE3B-62ECB9CA275F}" type="presOf" srcId="{6930F9E7-717E-4204-9370-354B7927F5B3}" destId="{85FB4898-4E6C-4402-B52D-CC0F8503AEC3}" srcOrd="0" destOrd="0" presId="urn:microsoft.com/office/officeart/2005/8/layout/vList2"/>
    <dgm:cxn modelId="{276E8FB4-3BC5-4E46-8841-50D996BE4EB8}" srcId="{6930F9E7-717E-4204-9370-354B7927F5B3}" destId="{C4F93210-6620-438C-B3D6-28193209F528}" srcOrd="0" destOrd="0" parTransId="{BCF6FF93-133B-40DC-B36B-043AB876D904}" sibTransId="{6F9CAC2F-CF04-4FE5-9666-1C7BC0A03501}"/>
    <dgm:cxn modelId="{66DF7D1A-3529-46BB-9861-A13038306A67}" type="presOf" srcId="{AA002856-29EB-4513-AF89-1D4006884B17}" destId="{AD0973CD-4269-493B-A238-CD0FE673F1C4}" srcOrd="0" destOrd="0" presId="urn:microsoft.com/office/officeart/2005/8/layout/vList2"/>
    <dgm:cxn modelId="{FF90AECC-83B1-4D58-BE85-73516766A11E}" type="presOf" srcId="{C4F93210-6620-438C-B3D6-28193209F528}" destId="{2262D8DE-CC1F-4056-9250-93BA1F537ACE}" srcOrd="0" destOrd="0" presId="urn:microsoft.com/office/officeart/2005/8/layout/vList2"/>
    <dgm:cxn modelId="{095E26BB-486B-4CE0-A71D-E8D160E1CE46}" type="presOf" srcId="{3F34F8EF-9A75-4730-BEC7-DFE3CE007D1F}" destId="{446D24DD-DDC5-4FB0-80AD-871B26A20349}" srcOrd="0" destOrd="1" presId="urn:microsoft.com/office/officeart/2005/8/layout/vList2"/>
    <dgm:cxn modelId="{49FD5B2C-5FF9-4980-91EB-E28E5C660E38}" srcId="{31BD75E8-1F63-4F52-A919-E17AAD4BDCAF}" destId="{F142D837-AAED-4D47-A15C-62E6C40FC5A9}" srcOrd="2" destOrd="0" parTransId="{312163A5-2CC1-4E5D-A7DC-E697EC94DB6F}" sibTransId="{9EF20CFE-0915-44D7-AD2E-4A505D58DB8C}"/>
    <dgm:cxn modelId="{18A9C36F-77D3-45E2-B641-330B7FE0AC0D}" type="presOf" srcId="{31BD75E8-1F63-4F52-A919-E17AAD4BDCAF}" destId="{3492A38D-5D45-48E6-876F-9D4CAC358292}" srcOrd="0" destOrd="0" presId="urn:microsoft.com/office/officeart/2005/8/layout/vList2"/>
    <dgm:cxn modelId="{5A57A2AC-CAAB-4BAD-B8E8-E052AABB353A}" srcId="{31BD75E8-1F63-4F52-A919-E17AAD4BDCAF}" destId="{3D87E5D1-B530-4937-8995-36D15B72C1DD}" srcOrd="3" destOrd="0" parTransId="{2FE332B0-2C2C-48DD-BB9B-332615004F5F}" sibTransId="{9B922CD0-AF3F-4B52-8280-709B1E44BAD5}"/>
    <dgm:cxn modelId="{C19782D0-EFE9-41BF-9F5A-466DC5D0AD8C}" type="presOf" srcId="{3D87E5D1-B530-4937-8995-36D15B72C1DD}" destId="{446D24DD-DDC5-4FB0-80AD-871B26A20349}" srcOrd="0" destOrd="3" presId="urn:microsoft.com/office/officeart/2005/8/layout/vList2"/>
    <dgm:cxn modelId="{056E942A-C1A4-400D-B9F1-077E35E140CB}" type="presParOf" srcId="{AD0973CD-4269-493B-A238-CD0FE673F1C4}" destId="{85FB4898-4E6C-4402-B52D-CC0F8503AEC3}" srcOrd="0" destOrd="0" presId="urn:microsoft.com/office/officeart/2005/8/layout/vList2"/>
    <dgm:cxn modelId="{08B46B04-A435-4C2F-819E-181FE3999250}" type="presParOf" srcId="{AD0973CD-4269-493B-A238-CD0FE673F1C4}" destId="{2262D8DE-CC1F-4056-9250-93BA1F537ACE}" srcOrd="1" destOrd="0" presId="urn:microsoft.com/office/officeart/2005/8/layout/vList2"/>
    <dgm:cxn modelId="{4DABB8B7-DBEE-4DAA-99A9-F71DC6FF3BC3}" type="presParOf" srcId="{AD0973CD-4269-493B-A238-CD0FE673F1C4}" destId="{3492A38D-5D45-48E6-876F-9D4CAC358292}" srcOrd="2" destOrd="0" presId="urn:microsoft.com/office/officeart/2005/8/layout/vList2"/>
    <dgm:cxn modelId="{D39F6FBF-B9A0-46B1-BD31-4362D3B231C6}" type="presParOf" srcId="{AD0973CD-4269-493B-A238-CD0FE673F1C4}" destId="{446D24DD-DDC5-4FB0-80AD-871B26A2034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002856-29EB-4513-AF89-1D4006884B1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930F9E7-717E-4204-9370-354B7927F5B3}">
      <dgm:prSet phldrT="[Текст]"/>
      <dgm:spPr/>
      <dgm:t>
        <a:bodyPr/>
        <a:lstStyle/>
        <a:p>
          <a:r>
            <a:rPr lang="ru-RU" dirty="0"/>
            <a:t>Задание</a:t>
          </a:r>
        </a:p>
      </dgm:t>
    </dgm:pt>
    <dgm:pt modelId="{19780000-5EA1-4A33-8136-B2D2B50AA512}" type="parTrans" cxnId="{4443171A-49BF-4059-81D7-4155C34A226D}">
      <dgm:prSet/>
      <dgm:spPr/>
      <dgm:t>
        <a:bodyPr/>
        <a:lstStyle/>
        <a:p>
          <a:endParaRPr lang="ru-RU"/>
        </a:p>
      </dgm:t>
    </dgm:pt>
    <dgm:pt modelId="{CC302864-0227-41FA-9EC1-D031E20AF53C}" type="sibTrans" cxnId="{4443171A-49BF-4059-81D7-4155C34A226D}">
      <dgm:prSet/>
      <dgm:spPr/>
      <dgm:t>
        <a:bodyPr/>
        <a:lstStyle/>
        <a:p>
          <a:endParaRPr lang="ru-RU"/>
        </a:p>
      </dgm:t>
    </dgm:pt>
    <dgm:pt modelId="{C4F93210-6620-438C-B3D6-28193209F528}">
      <dgm:prSet phldrT="[Текст]"/>
      <dgm:spPr/>
      <dgm:t>
        <a:bodyPr/>
        <a:lstStyle/>
        <a:p>
          <a:r>
            <a:rPr lang="ru-RU" dirty="0"/>
            <a:t>Всегда ли нужно следовать моде?</a:t>
          </a:r>
        </a:p>
      </dgm:t>
    </dgm:pt>
    <dgm:pt modelId="{BCF6FF93-133B-40DC-B36B-043AB876D904}" type="parTrans" cxnId="{276E8FB4-3BC5-4E46-8841-50D996BE4EB8}">
      <dgm:prSet/>
      <dgm:spPr/>
      <dgm:t>
        <a:bodyPr/>
        <a:lstStyle/>
        <a:p>
          <a:endParaRPr lang="ru-RU"/>
        </a:p>
      </dgm:t>
    </dgm:pt>
    <dgm:pt modelId="{6F9CAC2F-CF04-4FE5-9666-1C7BC0A03501}" type="sibTrans" cxnId="{276E8FB4-3BC5-4E46-8841-50D996BE4EB8}">
      <dgm:prSet/>
      <dgm:spPr/>
      <dgm:t>
        <a:bodyPr/>
        <a:lstStyle/>
        <a:p>
          <a:endParaRPr lang="ru-RU"/>
        </a:p>
      </dgm:t>
    </dgm:pt>
    <dgm:pt modelId="{31BD75E8-1F63-4F52-A919-E17AAD4BDCAF}">
      <dgm:prSet phldrT="[Текст]"/>
      <dgm:spPr/>
      <dgm:t>
        <a:bodyPr/>
        <a:lstStyle/>
        <a:p>
          <a:r>
            <a:rPr lang="ru-RU" sz="3400" dirty="0"/>
            <a:t>Не забудьте ответить на вопросы</a:t>
          </a:r>
        </a:p>
      </dgm:t>
    </dgm:pt>
    <dgm:pt modelId="{7A97B79E-7038-4C42-9000-CA58AF45F9E3}" type="parTrans" cxnId="{1E8DCBD6-657E-4EEC-A78B-CF1DD0A2D05E}">
      <dgm:prSet/>
      <dgm:spPr/>
      <dgm:t>
        <a:bodyPr/>
        <a:lstStyle/>
        <a:p>
          <a:endParaRPr lang="ru-RU"/>
        </a:p>
      </dgm:t>
    </dgm:pt>
    <dgm:pt modelId="{5E59C9FC-61F5-4A6A-A53E-00FE9E9765A6}" type="sibTrans" cxnId="{1E8DCBD6-657E-4EEC-A78B-CF1DD0A2D05E}">
      <dgm:prSet/>
      <dgm:spPr/>
      <dgm:t>
        <a:bodyPr/>
        <a:lstStyle/>
        <a:p>
          <a:endParaRPr lang="ru-RU"/>
        </a:p>
      </dgm:t>
    </dgm:pt>
    <dgm:pt modelId="{4A4E3F77-2CCD-473F-8731-A5347223B6A1}">
      <dgm:prSet phldrT="[Текст]"/>
      <dgm:spPr/>
      <dgm:t>
        <a:bodyPr/>
        <a:lstStyle/>
        <a:p>
          <a:r>
            <a:rPr lang="ru-RU" sz="3400" dirty="0"/>
            <a:t>Для Вас важно следовать моде и почему?</a:t>
          </a:r>
        </a:p>
      </dgm:t>
    </dgm:pt>
    <dgm:pt modelId="{38E728D0-6079-4E1A-9D13-DEC5D5847FCD}" type="parTrans" cxnId="{455C826B-B955-4EA2-8B94-07798F3E8FE0}">
      <dgm:prSet/>
      <dgm:spPr/>
    </dgm:pt>
    <dgm:pt modelId="{12D798BB-0E09-4BD8-A1E9-D692B8C4FC3D}" type="sibTrans" cxnId="{455C826B-B955-4EA2-8B94-07798F3E8FE0}">
      <dgm:prSet/>
      <dgm:spPr/>
    </dgm:pt>
    <dgm:pt modelId="{3F34F8EF-9A75-4730-BEC7-DFE3CE007D1F}">
      <dgm:prSet phldrT="[Текст]"/>
      <dgm:spPr/>
      <dgm:t>
        <a:bodyPr/>
        <a:lstStyle/>
        <a:p>
          <a:r>
            <a:rPr lang="ru-RU" sz="3400" dirty="0"/>
            <a:t>Следовать моде можно только в одежде?</a:t>
          </a:r>
        </a:p>
      </dgm:t>
    </dgm:pt>
    <dgm:pt modelId="{D3E3AC7F-7DD4-4E33-A3AE-4E57E366C9FA}" type="parTrans" cxnId="{6EA93340-128F-46A8-806F-284D82E81F64}">
      <dgm:prSet/>
      <dgm:spPr/>
    </dgm:pt>
    <dgm:pt modelId="{8BEB968B-3E76-4899-B853-2423542321A5}" type="sibTrans" cxnId="{6EA93340-128F-46A8-806F-284D82E81F64}">
      <dgm:prSet/>
      <dgm:spPr/>
    </dgm:pt>
    <dgm:pt modelId="{F142D837-AAED-4D47-A15C-62E6C40FC5A9}">
      <dgm:prSet phldrT="[Текст]"/>
      <dgm:spPr/>
      <dgm:t>
        <a:bodyPr/>
        <a:lstStyle/>
        <a:p>
          <a:r>
            <a:rPr lang="ru-RU" sz="3400" dirty="0"/>
            <a:t>Как Вы понимаете выражение "хороший вкус"? </a:t>
          </a:r>
        </a:p>
      </dgm:t>
    </dgm:pt>
    <dgm:pt modelId="{312163A5-2CC1-4E5D-A7DC-E697EC94DB6F}" type="parTrans" cxnId="{49FD5B2C-5FF9-4980-91EB-E28E5C660E38}">
      <dgm:prSet/>
      <dgm:spPr/>
    </dgm:pt>
    <dgm:pt modelId="{9EF20CFE-0915-44D7-AD2E-4A505D58DB8C}" type="sibTrans" cxnId="{49FD5B2C-5FF9-4980-91EB-E28E5C660E38}">
      <dgm:prSet/>
      <dgm:spPr/>
    </dgm:pt>
    <dgm:pt modelId="{A7C5D6DE-1253-44BF-85AC-B7548CCCCDC7}">
      <dgm:prSet phldrT="[Текст]"/>
      <dgm:spPr/>
      <dgm:t>
        <a:bodyPr/>
        <a:lstStyle/>
        <a:p>
          <a:r>
            <a:rPr lang="ru-RU" sz="2600" dirty="0"/>
            <a:t>Что значит следовать моде?</a:t>
          </a:r>
        </a:p>
      </dgm:t>
    </dgm:pt>
    <dgm:pt modelId="{DD9012EE-FD61-4099-B7C2-18301385898E}" type="parTrans" cxnId="{431BE0C1-7442-44A6-BC93-08AC8DC434C2}">
      <dgm:prSet/>
      <dgm:spPr/>
    </dgm:pt>
    <dgm:pt modelId="{29DCD04D-BDA0-4795-BA95-56465126B982}" type="sibTrans" cxnId="{431BE0C1-7442-44A6-BC93-08AC8DC434C2}">
      <dgm:prSet/>
      <dgm:spPr/>
    </dgm:pt>
    <dgm:pt modelId="{AD0973CD-4269-493B-A238-CD0FE673F1C4}" type="pres">
      <dgm:prSet presAssocID="{AA002856-29EB-4513-AF89-1D4006884B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FB4898-4E6C-4402-B52D-CC0F8503AEC3}" type="pres">
      <dgm:prSet presAssocID="{6930F9E7-717E-4204-9370-354B7927F5B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2D8DE-CC1F-4056-9250-93BA1F537ACE}" type="pres">
      <dgm:prSet presAssocID="{6930F9E7-717E-4204-9370-354B7927F5B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2A38D-5D45-48E6-876F-9D4CAC358292}" type="pres">
      <dgm:prSet presAssocID="{31BD75E8-1F63-4F52-A919-E17AAD4BDCA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F3C62-C5F8-41BF-82DC-0F6815F42E34}" type="pres">
      <dgm:prSet presAssocID="{31BD75E8-1F63-4F52-A919-E17AAD4BDCA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02C21B-6744-47D7-9D70-DD7A93FAC4D3}" type="presOf" srcId="{A7C5D6DE-1253-44BF-85AC-B7548CCCCDC7}" destId="{7F5F3C62-C5F8-41BF-82DC-0F6815F42E34}" srcOrd="0" destOrd="0" presId="urn:microsoft.com/office/officeart/2005/8/layout/vList2"/>
    <dgm:cxn modelId="{FF90AECC-83B1-4D58-BE85-73516766A11E}" type="presOf" srcId="{C4F93210-6620-438C-B3D6-28193209F528}" destId="{2262D8DE-CC1F-4056-9250-93BA1F537ACE}" srcOrd="0" destOrd="0" presId="urn:microsoft.com/office/officeart/2005/8/layout/vList2"/>
    <dgm:cxn modelId="{455C826B-B955-4EA2-8B94-07798F3E8FE0}" srcId="{31BD75E8-1F63-4F52-A919-E17AAD4BDCAF}" destId="{4A4E3F77-2CCD-473F-8731-A5347223B6A1}" srcOrd="1" destOrd="0" parTransId="{38E728D0-6079-4E1A-9D13-DEC5D5847FCD}" sibTransId="{12D798BB-0E09-4BD8-A1E9-D692B8C4FC3D}"/>
    <dgm:cxn modelId="{49FD5B2C-5FF9-4980-91EB-E28E5C660E38}" srcId="{31BD75E8-1F63-4F52-A919-E17AAD4BDCAF}" destId="{F142D837-AAED-4D47-A15C-62E6C40FC5A9}" srcOrd="3" destOrd="0" parTransId="{312163A5-2CC1-4E5D-A7DC-E697EC94DB6F}" sibTransId="{9EF20CFE-0915-44D7-AD2E-4A505D58DB8C}"/>
    <dgm:cxn modelId="{276E8FB4-3BC5-4E46-8841-50D996BE4EB8}" srcId="{6930F9E7-717E-4204-9370-354B7927F5B3}" destId="{C4F93210-6620-438C-B3D6-28193209F528}" srcOrd="0" destOrd="0" parTransId="{BCF6FF93-133B-40DC-B36B-043AB876D904}" sibTransId="{6F9CAC2F-CF04-4FE5-9666-1C7BC0A03501}"/>
    <dgm:cxn modelId="{5E7B7DCB-5F12-4C11-812F-7B9E8323069C}" type="presOf" srcId="{F142D837-AAED-4D47-A15C-62E6C40FC5A9}" destId="{7F5F3C62-C5F8-41BF-82DC-0F6815F42E34}" srcOrd="0" destOrd="3" presId="urn:microsoft.com/office/officeart/2005/8/layout/vList2"/>
    <dgm:cxn modelId="{283670DC-AD6B-4CE8-B687-69FCE8024F8D}" type="presOf" srcId="{3F34F8EF-9A75-4730-BEC7-DFE3CE007D1F}" destId="{7F5F3C62-C5F8-41BF-82DC-0F6815F42E34}" srcOrd="0" destOrd="2" presId="urn:microsoft.com/office/officeart/2005/8/layout/vList2"/>
    <dgm:cxn modelId="{18A9C36F-77D3-45E2-B641-330B7FE0AC0D}" type="presOf" srcId="{31BD75E8-1F63-4F52-A919-E17AAD4BDCAF}" destId="{3492A38D-5D45-48E6-876F-9D4CAC358292}" srcOrd="0" destOrd="0" presId="urn:microsoft.com/office/officeart/2005/8/layout/vList2"/>
    <dgm:cxn modelId="{431BE0C1-7442-44A6-BC93-08AC8DC434C2}" srcId="{31BD75E8-1F63-4F52-A919-E17AAD4BDCAF}" destId="{A7C5D6DE-1253-44BF-85AC-B7548CCCCDC7}" srcOrd="0" destOrd="0" parTransId="{DD9012EE-FD61-4099-B7C2-18301385898E}" sibTransId="{29DCD04D-BDA0-4795-BA95-56465126B982}"/>
    <dgm:cxn modelId="{4443171A-49BF-4059-81D7-4155C34A226D}" srcId="{AA002856-29EB-4513-AF89-1D4006884B17}" destId="{6930F9E7-717E-4204-9370-354B7927F5B3}" srcOrd="0" destOrd="0" parTransId="{19780000-5EA1-4A33-8136-B2D2B50AA512}" sibTransId="{CC302864-0227-41FA-9EC1-D031E20AF53C}"/>
    <dgm:cxn modelId="{069D5FBD-7EB1-472A-AE3B-62ECB9CA275F}" type="presOf" srcId="{6930F9E7-717E-4204-9370-354B7927F5B3}" destId="{85FB4898-4E6C-4402-B52D-CC0F8503AEC3}" srcOrd="0" destOrd="0" presId="urn:microsoft.com/office/officeart/2005/8/layout/vList2"/>
    <dgm:cxn modelId="{1E8DCBD6-657E-4EEC-A78B-CF1DD0A2D05E}" srcId="{AA002856-29EB-4513-AF89-1D4006884B17}" destId="{31BD75E8-1F63-4F52-A919-E17AAD4BDCAF}" srcOrd="1" destOrd="0" parTransId="{7A97B79E-7038-4C42-9000-CA58AF45F9E3}" sibTransId="{5E59C9FC-61F5-4A6A-A53E-00FE9E9765A6}"/>
    <dgm:cxn modelId="{75AF3048-718C-4E88-8712-2D75DB929741}" type="presOf" srcId="{4A4E3F77-2CCD-473F-8731-A5347223B6A1}" destId="{7F5F3C62-C5F8-41BF-82DC-0F6815F42E34}" srcOrd="0" destOrd="1" presId="urn:microsoft.com/office/officeart/2005/8/layout/vList2"/>
    <dgm:cxn modelId="{66DF7D1A-3529-46BB-9861-A13038306A67}" type="presOf" srcId="{AA002856-29EB-4513-AF89-1D4006884B17}" destId="{AD0973CD-4269-493B-A238-CD0FE673F1C4}" srcOrd="0" destOrd="0" presId="urn:microsoft.com/office/officeart/2005/8/layout/vList2"/>
    <dgm:cxn modelId="{6EA93340-128F-46A8-806F-284D82E81F64}" srcId="{31BD75E8-1F63-4F52-A919-E17AAD4BDCAF}" destId="{3F34F8EF-9A75-4730-BEC7-DFE3CE007D1F}" srcOrd="2" destOrd="0" parTransId="{D3E3AC7F-7DD4-4E33-A3AE-4E57E366C9FA}" sibTransId="{8BEB968B-3E76-4899-B853-2423542321A5}"/>
    <dgm:cxn modelId="{056E942A-C1A4-400D-B9F1-077E35E140CB}" type="presParOf" srcId="{AD0973CD-4269-493B-A238-CD0FE673F1C4}" destId="{85FB4898-4E6C-4402-B52D-CC0F8503AEC3}" srcOrd="0" destOrd="0" presId="urn:microsoft.com/office/officeart/2005/8/layout/vList2"/>
    <dgm:cxn modelId="{08B46B04-A435-4C2F-819E-181FE3999250}" type="presParOf" srcId="{AD0973CD-4269-493B-A238-CD0FE673F1C4}" destId="{2262D8DE-CC1F-4056-9250-93BA1F537ACE}" srcOrd="1" destOrd="0" presId="urn:microsoft.com/office/officeart/2005/8/layout/vList2"/>
    <dgm:cxn modelId="{4DABB8B7-DBEE-4DAA-99A9-F71DC6FF3BC3}" type="presParOf" srcId="{AD0973CD-4269-493B-A238-CD0FE673F1C4}" destId="{3492A38D-5D45-48E6-876F-9D4CAC358292}" srcOrd="2" destOrd="0" presId="urn:microsoft.com/office/officeart/2005/8/layout/vList2"/>
    <dgm:cxn modelId="{5A485A84-27AD-44BD-9088-E80094B15CA1}" type="presParOf" srcId="{AD0973CD-4269-493B-A238-CD0FE673F1C4}" destId="{7F5F3C62-C5F8-41BF-82DC-0F6815F42E3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5CA2D9-42A4-4599-B511-6C11D0ED9890}" type="doc">
      <dgm:prSet loTypeId="urn:microsoft.com/office/officeart/2005/8/layout/chevron2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F51D5AC-0BCF-4E78-8CE0-810812B60C44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CD262841-7E82-4618-858D-9E862CBB7BB4}" type="parTrans" cxnId="{53DA8AC5-29BC-4B3C-996C-7F2D94CCC3DA}">
      <dgm:prSet/>
      <dgm:spPr/>
      <dgm:t>
        <a:bodyPr/>
        <a:lstStyle/>
        <a:p>
          <a:endParaRPr lang="ru-RU"/>
        </a:p>
      </dgm:t>
    </dgm:pt>
    <dgm:pt modelId="{1824B3B5-40CE-4EA6-AB09-205D6C55447F}" type="sibTrans" cxnId="{53DA8AC5-29BC-4B3C-996C-7F2D94CCC3DA}">
      <dgm:prSet/>
      <dgm:spPr/>
      <dgm:t>
        <a:bodyPr/>
        <a:lstStyle/>
        <a:p>
          <a:endParaRPr lang="ru-RU"/>
        </a:p>
      </dgm:t>
    </dgm:pt>
    <dgm:pt modelId="{6E9F1F7F-DEDC-4B9C-B82B-5F041A7F6447}">
      <dgm:prSet phldrT="[Текст]"/>
      <dgm:spPr/>
      <dgm:t>
        <a:bodyPr/>
        <a:lstStyle/>
        <a:p>
          <a:r>
            <a:rPr lang="ru-RU" sz="2600" dirty="0"/>
            <a:t>Когда можно сказать, что праздник удался?</a:t>
          </a:r>
          <a:endParaRPr lang="en-US" sz="2600" dirty="0"/>
        </a:p>
      </dgm:t>
    </dgm:pt>
    <dgm:pt modelId="{73113904-F5FC-40F2-8AAB-8F5F0A418601}" type="parTrans" cxnId="{A0C99499-9951-4FB2-B2D1-BAC16FC3AF97}">
      <dgm:prSet/>
      <dgm:spPr/>
      <dgm:t>
        <a:bodyPr/>
        <a:lstStyle/>
        <a:p>
          <a:endParaRPr lang="ru-RU"/>
        </a:p>
      </dgm:t>
    </dgm:pt>
    <dgm:pt modelId="{FED55BCF-169F-47B5-AF79-D77D1575C132}" type="sibTrans" cxnId="{A0C99499-9951-4FB2-B2D1-BAC16FC3AF97}">
      <dgm:prSet/>
      <dgm:spPr/>
      <dgm:t>
        <a:bodyPr/>
        <a:lstStyle/>
        <a:p>
          <a:endParaRPr lang="ru-RU"/>
        </a:p>
      </dgm:t>
    </dgm:pt>
    <dgm:pt modelId="{8C57E84D-A0F1-4666-B261-F8C34C08AAF4}">
      <dgm:prSet phldrT="[Текст]"/>
      <dgm:spPr/>
      <dgm:t>
        <a:bodyPr/>
        <a:lstStyle/>
        <a:p>
          <a:r>
            <a:rPr lang="ru-RU" sz="2600" dirty="0"/>
            <a:t>Вы больше любите праздник или подготовку</a:t>
          </a:r>
          <a:r>
            <a:rPr lang="en-US" sz="2600" dirty="0"/>
            <a:t/>
          </a:r>
          <a:br>
            <a:rPr lang="en-US" sz="2600" dirty="0"/>
          </a:br>
          <a:r>
            <a:rPr lang="ru-RU" sz="2600" dirty="0"/>
            <a:t>к нему? Почему?</a:t>
          </a:r>
        </a:p>
      </dgm:t>
    </dgm:pt>
    <dgm:pt modelId="{EA1C2D80-829C-478C-80A6-D378C32E07D5}" type="parTrans" cxnId="{6B24C999-DA4A-43E4-BC91-BE6A2DF66929}">
      <dgm:prSet/>
      <dgm:spPr/>
      <dgm:t>
        <a:bodyPr/>
        <a:lstStyle/>
        <a:p>
          <a:endParaRPr lang="ru-RU"/>
        </a:p>
      </dgm:t>
    </dgm:pt>
    <dgm:pt modelId="{D6491F82-28C1-4020-A97A-C78F49B2913F}" type="sibTrans" cxnId="{6B24C999-DA4A-43E4-BC91-BE6A2DF66929}">
      <dgm:prSet/>
      <dgm:spPr/>
      <dgm:t>
        <a:bodyPr/>
        <a:lstStyle/>
        <a:p>
          <a:endParaRPr lang="ru-RU"/>
        </a:p>
      </dgm:t>
    </dgm:pt>
    <dgm:pt modelId="{DD4B459C-3B2F-48E4-8249-3D853DD0C0D2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C07EEE6D-CBA8-4C9D-B637-BC7B940D4A48}" type="parTrans" cxnId="{A562AC67-E5BE-453C-A508-675FAC7AA0D9}">
      <dgm:prSet/>
      <dgm:spPr/>
    </dgm:pt>
    <dgm:pt modelId="{CB0344BB-6774-4529-912B-54D49AEBDFDC}" type="sibTrans" cxnId="{A562AC67-E5BE-453C-A508-675FAC7AA0D9}">
      <dgm:prSet/>
      <dgm:spPr/>
    </dgm:pt>
    <dgm:pt modelId="{A41AF155-EA31-4514-89A7-1EB2FE9D7257}">
      <dgm:prSet phldrT="[Текст]"/>
      <dgm:spPr/>
      <dgm:t>
        <a:bodyPr/>
        <a:lstStyle/>
        <a:p>
          <a:r>
            <a:rPr lang="ru-RU" sz="2600" dirty="0"/>
            <a:t>Какие праздники Вам нравятся больше и почему: домашние, школьные, в кругу друзей?</a:t>
          </a:r>
        </a:p>
      </dgm:t>
    </dgm:pt>
    <dgm:pt modelId="{DCEB13DC-C06D-4DC7-BF8B-1298A45ED824}" type="parTrans" cxnId="{75ED8090-F783-45D4-8A92-45460E3B5E03}">
      <dgm:prSet/>
      <dgm:spPr/>
    </dgm:pt>
    <dgm:pt modelId="{E5F541D8-79D5-4AB2-B956-0DE40679F885}" type="sibTrans" cxnId="{75ED8090-F783-45D4-8A92-45460E3B5E03}">
      <dgm:prSet/>
      <dgm:spPr/>
    </dgm:pt>
    <dgm:pt modelId="{F188411A-FF18-48CA-BD11-981B630005B8}">
      <dgm:prSet phldrT="[Текст]"/>
      <dgm:spPr/>
      <dgm:t>
        <a:bodyPr/>
        <a:lstStyle/>
        <a:p>
          <a:r>
            <a:rPr lang="ru-RU" sz="2600" dirty="0"/>
            <a:t>3</a:t>
          </a:r>
        </a:p>
      </dgm:t>
    </dgm:pt>
    <dgm:pt modelId="{0878B32D-CBBA-4FB7-957B-4E97DDAFC3BF}" type="parTrans" cxnId="{2DE5C949-56D2-49A0-9059-3193A95B5D53}">
      <dgm:prSet/>
      <dgm:spPr/>
    </dgm:pt>
    <dgm:pt modelId="{639269DA-B1F7-4D52-8FF3-3A3018AB101A}" type="sibTrans" cxnId="{2DE5C949-56D2-49A0-9059-3193A95B5D53}">
      <dgm:prSet/>
      <dgm:spPr/>
    </dgm:pt>
    <dgm:pt modelId="{37919C97-4212-464D-A6E8-E5C8F97AB45F}" type="pres">
      <dgm:prSet presAssocID="{715CA2D9-42A4-4599-B511-6C11D0ED989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09D056-CA3D-4E86-BDFF-493BE162A82D}" type="pres">
      <dgm:prSet presAssocID="{4F51D5AC-0BCF-4E78-8CE0-810812B60C44}" presName="composite" presStyleCnt="0"/>
      <dgm:spPr/>
    </dgm:pt>
    <dgm:pt modelId="{CFE6B6B6-417E-4D5B-898E-896AE89FF173}" type="pres">
      <dgm:prSet presAssocID="{4F51D5AC-0BCF-4E78-8CE0-810812B60C4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DD577-1B02-4BB5-9F66-D41BDEC4DD0D}" type="pres">
      <dgm:prSet presAssocID="{4F51D5AC-0BCF-4E78-8CE0-810812B60C4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889CF-BEF8-4E78-AC05-9BD1E654C004}" type="pres">
      <dgm:prSet presAssocID="{1824B3B5-40CE-4EA6-AB09-205D6C55447F}" presName="sp" presStyleCnt="0"/>
      <dgm:spPr/>
    </dgm:pt>
    <dgm:pt modelId="{9FE048AE-DC92-45F8-9984-0F042C828D43}" type="pres">
      <dgm:prSet presAssocID="{DD4B459C-3B2F-48E4-8249-3D853DD0C0D2}" presName="composite" presStyleCnt="0"/>
      <dgm:spPr/>
    </dgm:pt>
    <dgm:pt modelId="{44C9EE0C-22EA-4206-9091-F9256FFF382E}" type="pres">
      <dgm:prSet presAssocID="{DD4B459C-3B2F-48E4-8249-3D853DD0C0D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F1A1A-EA46-4044-B6D3-8121195572A2}" type="pres">
      <dgm:prSet presAssocID="{DD4B459C-3B2F-48E4-8249-3D853DD0C0D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7819A-62C8-4D07-B292-5315A05D8F2C}" type="pres">
      <dgm:prSet presAssocID="{CB0344BB-6774-4529-912B-54D49AEBDFDC}" presName="sp" presStyleCnt="0"/>
      <dgm:spPr/>
    </dgm:pt>
    <dgm:pt modelId="{8773587A-A34D-4C7E-845D-AE61E11D0D13}" type="pres">
      <dgm:prSet presAssocID="{F188411A-FF18-48CA-BD11-981B630005B8}" presName="composite" presStyleCnt="0"/>
      <dgm:spPr/>
    </dgm:pt>
    <dgm:pt modelId="{A3ACD80D-77D8-4BBA-8EF9-EFF4EAD63B86}" type="pres">
      <dgm:prSet presAssocID="{F188411A-FF18-48CA-BD11-981B630005B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911BD-779E-4DDD-99E9-D21FB6588A23}" type="pres">
      <dgm:prSet presAssocID="{F188411A-FF18-48CA-BD11-981B630005B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DA8AC5-29BC-4B3C-996C-7F2D94CCC3DA}" srcId="{715CA2D9-42A4-4599-B511-6C11D0ED9890}" destId="{4F51D5AC-0BCF-4E78-8CE0-810812B60C44}" srcOrd="0" destOrd="0" parTransId="{CD262841-7E82-4618-858D-9E862CBB7BB4}" sibTransId="{1824B3B5-40CE-4EA6-AB09-205D6C55447F}"/>
    <dgm:cxn modelId="{7D936940-1E5D-4325-B45B-FE526CE90C34}" type="presOf" srcId="{715CA2D9-42A4-4599-B511-6C11D0ED9890}" destId="{37919C97-4212-464D-A6E8-E5C8F97AB45F}" srcOrd="0" destOrd="0" presId="urn:microsoft.com/office/officeart/2005/8/layout/chevron2"/>
    <dgm:cxn modelId="{17F217D5-A80C-4687-AAC1-739205FBAE4B}" type="presOf" srcId="{6E9F1F7F-DEDC-4B9C-B82B-5F041A7F6447}" destId="{D5AF1A1A-EA46-4044-B6D3-8121195572A2}" srcOrd="0" destOrd="0" presId="urn:microsoft.com/office/officeart/2005/8/layout/chevron2"/>
    <dgm:cxn modelId="{B9F696CC-5547-49C2-BD14-C07E80D261A3}" type="presOf" srcId="{F188411A-FF18-48CA-BD11-981B630005B8}" destId="{A3ACD80D-77D8-4BBA-8EF9-EFF4EAD63B86}" srcOrd="0" destOrd="0" presId="urn:microsoft.com/office/officeart/2005/8/layout/chevron2"/>
    <dgm:cxn modelId="{2DE5C949-56D2-49A0-9059-3193A95B5D53}" srcId="{715CA2D9-42A4-4599-B511-6C11D0ED9890}" destId="{F188411A-FF18-48CA-BD11-981B630005B8}" srcOrd="2" destOrd="0" parTransId="{0878B32D-CBBA-4FB7-957B-4E97DDAFC3BF}" sibTransId="{639269DA-B1F7-4D52-8FF3-3A3018AB101A}"/>
    <dgm:cxn modelId="{A19807BF-9B8F-4FBE-AECC-19828D0305CE}" type="presOf" srcId="{DD4B459C-3B2F-48E4-8249-3D853DD0C0D2}" destId="{44C9EE0C-22EA-4206-9091-F9256FFF382E}" srcOrd="0" destOrd="0" presId="urn:microsoft.com/office/officeart/2005/8/layout/chevron2"/>
    <dgm:cxn modelId="{E4F4DAEA-6D3B-4BC5-94A9-0CCF3A877A5D}" type="presOf" srcId="{4F51D5AC-0BCF-4E78-8CE0-810812B60C44}" destId="{CFE6B6B6-417E-4D5B-898E-896AE89FF173}" srcOrd="0" destOrd="0" presId="urn:microsoft.com/office/officeart/2005/8/layout/chevron2"/>
    <dgm:cxn modelId="{A0C99499-9951-4FB2-B2D1-BAC16FC3AF97}" srcId="{DD4B459C-3B2F-48E4-8249-3D853DD0C0D2}" destId="{6E9F1F7F-DEDC-4B9C-B82B-5F041A7F6447}" srcOrd="0" destOrd="0" parTransId="{73113904-F5FC-40F2-8AAB-8F5F0A418601}" sibTransId="{FED55BCF-169F-47B5-AF79-D77D1575C132}"/>
    <dgm:cxn modelId="{090D048E-434B-488F-9ABB-4B1467548BE8}" type="presOf" srcId="{A41AF155-EA31-4514-89A7-1EB2FE9D7257}" destId="{334DD577-1B02-4BB5-9F66-D41BDEC4DD0D}" srcOrd="0" destOrd="0" presId="urn:microsoft.com/office/officeart/2005/8/layout/chevron2"/>
    <dgm:cxn modelId="{6B24C999-DA4A-43E4-BC91-BE6A2DF66929}" srcId="{F188411A-FF18-48CA-BD11-981B630005B8}" destId="{8C57E84D-A0F1-4666-B261-F8C34C08AAF4}" srcOrd="0" destOrd="0" parTransId="{EA1C2D80-829C-478C-80A6-D378C32E07D5}" sibTransId="{D6491F82-28C1-4020-A97A-C78F49B2913F}"/>
    <dgm:cxn modelId="{75ED8090-F783-45D4-8A92-45460E3B5E03}" srcId="{4F51D5AC-0BCF-4E78-8CE0-810812B60C44}" destId="{A41AF155-EA31-4514-89A7-1EB2FE9D7257}" srcOrd="0" destOrd="0" parTransId="{DCEB13DC-C06D-4DC7-BF8B-1298A45ED824}" sibTransId="{E5F541D8-79D5-4AB2-B956-0DE40679F885}"/>
    <dgm:cxn modelId="{28B594E1-7442-4653-A7D6-4A286710017D}" type="presOf" srcId="{8C57E84D-A0F1-4666-B261-F8C34C08AAF4}" destId="{8AC911BD-779E-4DDD-99E9-D21FB6588A23}" srcOrd="0" destOrd="0" presId="urn:microsoft.com/office/officeart/2005/8/layout/chevron2"/>
    <dgm:cxn modelId="{A562AC67-E5BE-453C-A508-675FAC7AA0D9}" srcId="{715CA2D9-42A4-4599-B511-6C11D0ED9890}" destId="{DD4B459C-3B2F-48E4-8249-3D853DD0C0D2}" srcOrd="1" destOrd="0" parTransId="{C07EEE6D-CBA8-4C9D-B637-BC7B940D4A48}" sibTransId="{CB0344BB-6774-4529-912B-54D49AEBDFDC}"/>
    <dgm:cxn modelId="{CC8C727C-64FC-42F3-8F47-97B677D45534}" type="presParOf" srcId="{37919C97-4212-464D-A6E8-E5C8F97AB45F}" destId="{3709D056-CA3D-4E86-BDFF-493BE162A82D}" srcOrd="0" destOrd="0" presId="urn:microsoft.com/office/officeart/2005/8/layout/chevron2"/>
    <dgm:cxn modelId="{F46BFF33-B6C6-4F70-8BC1-7605C2014577}" type="presParOf" srcId="{3709D056-CA3D-4E86-BDFF-493BE162A82D}" destId="{CFE6B6B6-417E-4D5B-898E-896AE89FF173}" srcOrd="0" destOrd="0" presId="urn:microsoft.com/office/officeart/2005/8/layout/chevron2"/>
    <dgm:cxn modelId="{AEAA4CF1-D60E-449A-B228-211F9EE6A514}" type="presParOf" srcId="{3709D056-CA3D-4E86-BDFF-493BE162A82D}" destId="{334DD577-1B02-4BB5-9F66-D41BDEC4DD0D}" srcOrd="1" destOrd="0" presId="urn:microsoft.com/office/officeart/2005/8/layout/chevron2"/>
    <dgm:cxn modelId="{34C498C0-F5F0-43D1-85FE-B9C7F4E27A64}" type="presParOf" srcId="{37919C97-4212-464D-A6E8-E5C8F97AB45F}" destId="{F85889CF-BEF8-4E78-AC05-9BD1E654C004}" srcOrd="1" destOrd="0" presId="urn:microsoft.com/office/officeart/2005/8/layout/chevron2"/>
    <dgm:cxn modelId="{17C343C9-8559-4599-98AA-C4BE956ADEC2}" type="presParOf" srcId="{37919C97-4212-464D-A6E8-E5C8F97AB45F}" destId="{9FE048AE-DC92-45F8-9984-0F042C828D43}" srcOrd="2" destOrd="0" presId="urn:microsoft.com/office/officeart/2005/8/layout/chevron2"/>
    <dgm:cxn modelId="{1EE248A5-127B-45A4-8D52-443D9BE0AFB9}" type="presParOf" srcId="{9FE048AE-DC92-45F8-9984-0F042C828D43}" destId="{44C9EE0C-22EA-4206-9091-F9256FFF382E}" srcOrd="0" destOrd="0" presId="urn:microsoft.com/office/officeart/2005/8/layout/chevron2"/>
    <dgm:cxn modelId="{C2F6D79B-A96F-4372-B414-0A446044F95A}" type="presParOf" srcId="{9FE048AE-DC92-45F8-9984-0F042C828D43}" destId="{D5AF1A1A-EA46-4044-B6D3-8121195572A2}" srcOrd="1" destOrd="0" presId="urn:microsoft.com/office/officeart/2005/8/layout/chevron2"/>
    <dgm:cxn modelId="{52EF9AC5-8AA9-4EDA-B54E-0E13064E1D26}" type="presParOf" srcId="{37919C97-4212-464D-A6E8-E5C8F97AB45F}" destId="{9AA7819A-62C8-4D07-B292-5315A05D8F2C}" srcOrd="3" destOrd="0" presId="urn:microsoft.com/office/officeart/2005/8/layout/chevron2"/>
    <dgm:cxn modelId="{B466697C-262E-40CA-B0D7-0FCBB1C9A5C7}" type="presParOf" srcId="{37919C97-4212-464D-A6E8-E5C8F97AB45F}" destId="{8773587A-A34D-4C7E-845D-AE61E11D0D13}" srcOrd="4" destOrd="0" presId="urn:microsoft.com/office/officeart/2005/8/layout/chevron2"/>
    <dgm:cxn modelId="{3C1A2B2D-104F-470C-8ACA-6473C86020DF}" type="presParOf" srcId="{8773587A-A34D-4C7E-845D-AE61E11D0D13}" destId="{A3ACD80D-77D8-4BBA-8EF9-EFF4EAD63B86}" srcOrd="0" destOrd="0" presId="urn:microsoft.com/office/officeart/2005/8/layout/chevron2"/>
    <dgm:cxn modelId="{B372AC9F-527B-43AA-BD6A-BA92DE356DB9}" type="presParOf" srcId="{8773587A-A34D-4C7E-845D-AE61E11D0D13}" destId="{8AC911BD-779E-4DDD-99E9-D21FB6588A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5CA2D9-42A4-4599-B511-6C11D0ED9890}" type="doc">
      <dgm:prSet loTypeId="urn:microsoft.com/office/officeart/2005/8/layout/chevron2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F51D5AC-0BCF-4E78-8CE0-810812B60C44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CD262841-7E82-4618-858D-9E862CBB7BB4}" type="parTrans" cxnId="{53DA8AC5-29BC-4B3C-996C-7F2D94CCC3DA}">
      <dgm:prSet/>
      <dgm:spPr/>
      <dgm:t>
        <a:bodyPr/>
        <a:lstStyle/>
        <a:p>
          <a:endParaRPr lang="ru-RU"/>
        </a:p>
      </dgm:t>
    </dgm:pt>
    <dgm:pt modelId="{1824B3B5-40CE-4EA6-AB09-205D6C55447F}" type="sibTrans" cxnId="{53DA8AC5-29BC-4B3C-996C-7F2D94CCC3DA}">
      <dgm:prSet/>
      <dgm:spPr/>
      <dgm:t>
        <a:bodyPr/>
        <a:lstStyle/>
        <a:p>
          <a:endParaRPr lang="ru-RU"/>
        </a:p>
      </dgm:t>
    </dgm:pt>
    <dgm:pt modelId="{6E9F1F7F-DEDC-4B9C-B82B-5F041A7F6447}">
      <dgm:prSet phldrT="[Текст]"/>
      <dgm:spPr/>
      <dgm:t>
        <a:bodyPr/>
        <a:lstStyle/>
        <a:p>
          <a:r>
            <a:rPr lang="ru-RU" sz="2600" dirty="0"/>
            <a:t>Что бы Вы порекомендовали Вашим сверстникам, которые собираются впервые отправиться в поход или на экскурсию?</a:t>
          </a:r>
          <a:endParaRPr lang="en-US" sz="2600" dirty="0"/>
        </a:p>
      </dgm:t>
    </dgm:pt>
    <dgm:pt modelId="{73113904-F5FC-40F2-8AAB-8F5F0A418601}" type="parTrans" cxnId="{A0C99499-9951-4FB2-B2D1-BAC16FC3AF97}">
      <dgm:prSet/>
      <dgm:spPr/>
      <dgm:t>
        <a:bodyPr/>
        <a:lstStyle/>
        <a:p>
          <a:endParaRPr lang="ru-RU"/>
        </a:p>
      </dgm:t>
    </dgm:pt>
    <dgm:pt modelId="{FED55BCF-169F-47B5-AF79-D77D1575C132}" type="sibTrans" cxnId="{A0C99499-9951-4FB2-B2D1-BAC16FC3AF97}">
      <dgm:prSet/>
      <dgm:spPr/>
      <dgm:t>
        <a:bodyPr/>
        <a:lstStyle/>
        <a:p>
          <a:endParaRPr lang="ru-RU"/>
        </a:p>
      </dgm:t>
    </dgm:pt>
    <dgm:pt modelId="{8C57E84D-A0F1-4666-B261-F8C34C08AAF4}">
      <dgm:prSet phldrT="[Текст]"/>
      <dgm:spPr/>
      <dgm:t>
        <a:bodyPr/>
        <a:lstStyle/>
        <a:p>
          <a:r>
            <a:rPr lang="ru-RU" sz="2600" dirty="0"/>
            <a:t>Что самое важное в походе или экскурсии?</a:t>
          </a:r>
        </a:p>
      </dgm:t>
    </dgm:pt>
    <dgm:pt modelId="{EA1C2D80-829C-478C-80A6-D378C32E07D5}" type="parTrans" cxnId="{6B24C999-DA4A-43E4-BC91-BE6A2DF66929}">
      <dgm:prSet/>
      <dgm:spPr/>
      <dgm:t>
        <a:bodyPr/>
        <a:lstStyle/>
        <a:p>
          <a:endParaRPr lang="ru-RU"/>
        </a:p>
      </dgm:t>
    </dgm:pt>
    <dgm:pt modelId="{D6491F82-28C1-4020-A97A-C78F49B2913F}" type="sibTrans" cxnId="{6B24C999-DA4A-43E4-BC91-BE6A2DF66929}">
      <dgm:prSet/>
      <dgm:spPr/>
      <dgm:t>
        <a:bodyPr/>
        <a:lstStyle/>
        <a:p>
          <a:endParaRPr lang="ru-RU"/>
        </a:p>
      </dgm:t>
    </dgm:pt>
    <dgm:pt modelId="{DD4B459C-3B2F-48E4-8249-3D853DD0C0D2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C07EEE6D-CBA8-4C9D-B637-BC7B940D4A48}" type="parTrans" cxnId="{A562AC67-E5BE-453C-A508-675FAC7AA0D9}">
      <dgm:prSet/>
      <dgm:spPr/>
    </dgm:pt>
    <dgm:pt modelId="{CB0344BB-6774-4529-912B-54D49AEBDFDC}" type="sibTrans" cxnId="{A562AC67-E5BE-453C-A508-675FAC7AA0D9}">
      <dgm:prSet/>
      <dgm:spPr/>
    </dgm:pt>
    <dgm:pt modelId="{A41AF155-EA31-4514-89A7-1EB2FE9D7257}">
      <dgm:prSet phldrT="[Текст]"/>
      <dgm:spPr/>
      <dgm:t>
        <a:bodyPr/>
        <a:lstStyle/>
        <a:p>
          <a:r>
            <a:rPr lang="ru-RU" sz="2600" dirty="0"/>
            <a:t>Чем полезны походы и экскурсии?</a:t>
          </a:r>
        </a:p>
      </dgm:t>
    </dgm:pt>
    <dgm:pt modelId="{DCEB13DC-C06D-4DC7-BF8B-1298A45ED824}" type="parTrans" cxnId="{75ED8090-F783-45D4-8A92-45460E3B5E03}">
      <dgm:prSet/>
      <dgm:spPr/>
    </dgm:pt>
    <dgm:pt modelId="{E5F541D8-79D5-4AB2-B956-0DE40679F885}" type="sibTrans" cxnId="{75ED8090-F783-45D4-8A92-45460E3B5E03}">
      <dgm:prSet/>
      <dgm:spPr/>
    </dgm:pt>
    <dgm:pt modelId="{F188411A-FF18-48CA-BD11-981B630005B8}">
      <dgm:prSet phldrT="[Текст]"/>
      <dgm:spPr/>
      <dgm:t>
        <a:bodyPr/>
        <a:lstStyle/>
        <a:p>
          <a:r>
            <a:rPr lang="ru-RU" sz="2600" dirty="0"/>
            <a:t>3</a:t>
          </a:r>
        </a:p>
      </dgm:t>
    </dgm:pt>
    <dgm:pt modelId="{0878B32D-CBBA-4FB7-957B-4E97DDAFC3BF}" type="parTrans" cxnId="{2DE5C949-56D2-49A0-9059-3193A95B5D53}">
      <dgm:prSet/>
      <dgm:spPr/>
    </dgm:pt>
    <dgm:pt modelId="{639269DA-B1F7-4D52-8FF3-3A3018AB101A}" type="sibTrans" cxnId="{2DE5C949-56D2-49A0-9059-3193A95B5D53}">
      <dgm:prSet/>
      <dgm:spPr/>
    </dgm:pt>
    <dgm:pt modelId="{37919C97-4212-464D-A6E8-E5C8F97AB45F}" type="pres">
      <dgm:prSet presAssocID="{715CA2D9-42A4-4599-B511-6C11D0ED989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09D056-CA3D-4E86-BDFF-493BE162A82D}" type="pres">
      <dgm:prSet presAssocID="{4F51D5AC-0BCF-4E78-8CE0-810812B60C44}" presName="composite" presStyleCnt="0"/>
      <dgm:spPr/>
    </dgm:pt>
    <dgm:pt modelId="{CFE6B6B6-417E-4D5B-898E-896AE89FF173}" type="pres">
      <dgm:prSet presAssocID="{4F51D5AC-0BCF-4E78-8CE0-810812B60C4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DD577-1B02-4BB5-9F66-D41BDEC4DD0D}" type="pres">
      <dgm:prSet presAssocID="{4F51D5AC-0BCF-4E78-8CE0-810812B60C4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889CF-BEF8-4E78-AC05-9BD1E654C004}" type="pres">
      <dgm:prSet presAssocID="{1824B3B5-40CE-4EA6-AB09-205D6C55447F}" presName="sp" presStyleCnt="0"/>
      <dgm:spPr/>
    </dgm:pt>
    <dgm:pt modelId="{9FE048AE-DC92-45F8-9984-0F042C828D43}" type="pres">
      <dgm:prSet presAssocID="{DD4B459C-3B2F-48E4-8249-3D853DD0C0D2}" presName="composite" presStyleCnt="0"/>
      <dgm:spPr/>
    </dgm:pt>
    <dgm:pt modelId="{44C9EE0C-22EA-4206-9091-F9256FFF382E}" type="pres">
      <dgm:prSet presAssocID="{DD4B459C-3B2F-48E4-8249-3D853DD0C0D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F1A1A-EA46-4044-B6D3-8121195572A2}" type="pres">
      <dgm:prSet presAssocID="{DD4B459C-3B2F-48E4-8249-3D853DD0C0D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7819A-62C8-4D07-B292-5315A05D8F2C}" type="pres">
      <dgm:prSet presAssocID="{CB0344BB-6774-4529-912B-54D49AEBDFDC}" presName="sp" presStyleCnt="0"/>
      <dgm:spPr/>
    </dgm:pt>
    <dgm:pt modelId="{8773587A-A34D-4C7E-845D-AE61E11D0D13}" type="pres">
      <dgm:prSet presAssocID="{F188411A-FF18-48CA-BD11-981B630005B8}" presName="composite" presStyleCnt="0"/>
      <dgm:spPr/>
    </dgm:pt>
    <dgm:pt modelId="{A3ACD80D-77D8-4BBA-8EF9-EFF4EAD63B86}" type="pres">
      <dgm:prSet presAssocID="{F188411A-FF18-48CA-BD11-981B630005B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911BD-779E-4DDD-99E9-D21FB6588A23}" type="pres">
      <dgm:prSet presAssocID="{F188411A-FF18-48CA-BD11-981B630005B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DA8AC5-29BC-4B3C-996C-7F2D94CCC3DA}" srcId="{715CA2D9-42A4-4599-B511-6C11D0ED9890}" destId="{4F51D5AC-0BCF-4E78-8CE0-810812B60C44}" srcOrd="0" destOrd="0" parTransId="{CD262841-7E82-4618-858D-9E862CBB7BB4}" sibTransId="{1824B3B5-40CE-4EA6-AB09-205D6C55447F}"/>
    <dgm:cxn modelId="{7D936940-1E5D-4325-B45B-FE526CE90C34}" type="presOf" srcId="{715CA2D9-42A4-4599-B511-6C11D0ED9890}" destId="{37919C97-4212-464D-A6E8-E5C8F97AB45F}" srcOrd="0" destOrd="0" presId="urn:microsoft.com/office/officeart/2005/8/layout/chevron2"/>
    <dgm:cxn modelId="{17F217D5-A80C-4687-AAC1-739205FBAE4B}" type="presOf" srcId="{6E9F1F7F-DEDC-4B9C-B82B-5F041A7F6447}" destId="{D5AF1A1A-EA46-4044-B6D3-8121195572A2}" srcOrd="0" destOrd="0" presId="urn:microsoft.com/office/officeart/2005/8/layout/chevron2"/>
    <dgm:cxn modelId="{B9F696CC-5547-49C2-BD14-C07E80D261A3}" type="presOf" srcId="{F188411A-FF18-48CA-BD11-981B630005B8}" destId="{A3ACD80D-77D8-4BBA-8EF9-EFF4EAD63B86}" srcOrd="0" destOrd="0" presId="urn:microsoft.com/office/officeart/2005/8/layout/chevron2"/>
    <dgm:cxn modelId="{2DE5C949-56D2-49A0-9059-3193A95B5D53}" srcId="{715CA2D9-42A4-4599-B511-6C11D0ED9890}" destId="{F188411A-FF18-48CA-BD11-981B630005B8}" srcOrd="2" destOrd="0" parTransId="{0878B32D-CBBA-4FB7-957B-4E97DDAFC3BF}" sibTransId="{639269DA-B1F7-4D52-8FF3-3A3018AB101A}"/>
    <dgm:cxn modelId="{A19807BF-9B8F-4FBE-AECC-19828D0305CE}" type="presOf" srcId="{DD4B459C-3B2F-48E4-8249-3D853DD0C0D2}" destId="{44C9EE0C-22EA-4206-9091-F9256FFF382E}" srcOrd="0" destOrd="0" presId="urn:microsoft.com/office/officeart/2005/8/layout/chevron2"/>
    <dgm:cxn modelId="{E4F4DAEA-6D3B-4BC5-94A9-0CCF3A877A5D}" type="presOf" srcId="{4F51D5AC-0BCF-4E78-8CE0-810812B60C44}" destId="{CFE6B6B6-417E-4D5B-898E-896AE89FF173}" srcOrd="0" destOrd="0" presId="urn:microsoft.com/office/officeart/2005/8/layout/chevron2"/>
    <dgm:cxn modelId="{A0C99499-9951-4FB2-B2D1-BAC16FC3AF97}" srcId="{DD4B459C-3B2F-48E4-8249-3D853DD0C0D2}" destId="{6E9F1F7F-DEDC-4B9C-B82B-5F041A7F6447}" srcOrd="0" destOrd="0" parTransId="{73113904-F5FC-40F2-8AAB-8F5F0A418601}" sibTransId="{FED55BCF-169F-47B5-AF79-D77D1575C132}"/>
    <dgm:cxn modelId="{090D048E-434B-488F-9ABB-4B1467548BE8}" type="presOf" srcId="{A41AF155-EA31-4514-89A7-1EB2FE9D7257}" destId="{334DD577-1B02-4BB5-9F66-D41BDEC4DD0D}" srcOrd="0" destOrd="0" presId="urn:microsoft.com/office/officeart/2005/8/layout/chevron2"/>
    <dgm:cxn modelId="{6B24C999-DA4A-43E4-BC91-BE6A2DF66929}" srcId="{F188411A-FF18-48CA-BD11-981B630005B8}" destId="{8C57E84D-A0F1-4666-B261-F8C34C08AAF4}" srcOrd="0" destOrd="0" parTransId="{EA1C2D80-829C-478C-80A6-D378C32E07D5}" sibTransId="{D6491F82-28C1-4020-A97A-C78F49B2913F}"/>
    <dgm:cxn modelId="{75ED8090-F783-45D4-8A92-45460E3B5E03}" srcId="{4F51D5AC-0BCF-4E78-8CE0-810812B60C44}" destId="{A41AF155-EA31-4514-89A7-1EB2FE9D7257}" srcOrd="0" destOrd="0" parTransId="{DCEB13DC-C06D-4DC7-BF8B-1298A45ED824}" sibTransId="{E5F541D8-79D5-4AB2-B956-0DE40679F885}"/>
    <dgm:cxn modelId="{28B594E1-7442-4653-A7D6-4A286710017D}" type="presOf" srcId="{8C57E84D-A0F1-4666-B261-F8C34C08AAF4}" destId="{8AC911BD-779E-4DDD-99E9-D21FB6588A23}" srcOrd="0" destOrd="0" presId="urn:microsoft.com/office/officeart/2005/8/layout/chevron2"/>
    <dgm:cxn modelId="{A562AC67-E5BE-453C-A508-675FAC7AA0D9}" srcId="{715CA2D9-42A4-4599-B511-6C11D0ED9890}" destId="{DD4B459C-3B2F-48E4-8249-3D853DD0C0D2}" srcOrd="1" destOrd="0" parTransId="{C07EEE6D-CBA8-4C9D-B637-BC7B940D4A48}" sibTransId="{CB0344BB-6774-4529-912B-54D49AEBDFDC}"/>
    <dgm:cxn modelId="{CC8C727C-64FC-42F3-8F47-97B677D45534}" type="presParOf" srcId="{37919C97-4212-464D-A6E8-E5C8F97AB45F}" destId="{3709D056-CA3D-4E86-BDFF-493BE162A82D}" srcOrd="0" destOrd="0" presId="urn:microsoft.com/office/officeart/2005/8/layout/chevron2"/>
    <dgm:cxn modelId="{F46BFF33-B6C6-4F70-8BC1-7605C2014577}" type="presParOf" srcId="{3709D056-CA3D-4E86-BDFF-493BE162A82D}" destId="{CFE6B6B6-417E-4D5B-898E-896AE89FF173}" srcOrd="0" destOrd="0" presId="urn:microsoft.com/office/officeart/2005/8/layout/chevron2"/>
    <dgm:cxn modelId="{AEAA4CF1-D60E-449A-B228-211F9EE6A514}" type="presParOf" srcId="{3709D056-CA3D-4E86-BDFF-493BE162A82D}" destId="{334DD577-1B02-4BB5-9F66-D41BDEC4DD0D}" srcOrd="1" destOrd="0" presId="urn:microsoft.com/office/officeart/2005/8/layout/chevron2"/>
    <dgm:cxn modelId="{34C498C0-F5F0-43D1-85FE-B9C7F4E27A64}" type="presParOf" srcId="{37919C97-4212-464D-A6E8-E5C8F97AB45F}" destId="{F85889CF-BEF8-4E78-AC05-9BD1E654C004}" srcOrd="1" destOrd="0" presId="urn:microsoft.com/office/officeart/2005/8/layout/chevron2"/>
    <dgm:cxn modelId="{17C343C9-8559-4599-98AA-C4BE956ADEC2}" type="presParOf" srcId="{37919C97-4212-464D-A6E8-E5C8F97AB45F}" destId="{9FE048AE-DC92-45F8-9984-0F042C828D43}" srcOrd="2" destOrd="0" presId="urn:microsoft.com/office/officeart/2005/8/layout/chevron2"/>
    <dgm:cxn modelId="{1EE248A5-127B-45A4-8D52-443D9BE0AFB9}" type="presParOf" srcId="{9FE048AE-DC92-45F8-9984-0F042C828D43}" destId="{44C9EE0C-22EA-4206-9091-F9256FFF382E}" srcOrd="0" destOrd="0" presId="urn:microsoft.com/office/officeart/2005/8/layout/chevron2"/>
    <dgm:cxn modelId="{C2F6D79B-A96F-4372-B414-0A446044F95A}" type="presParOf" srcId="{9FE048AE-DC92-45F8-9984-0F042C828D43}" destId="{D5AF1A1A-EA46-4044-B6D3-8121195572A2}" srcOrd="1" destOrd="0" presId="urn:microsoft.com/office/officeart/2005/8/layout/chevron2"/>
    <dgm:cxn modelId="{52EF9AC5-8AA9-4EDA-B54E-0E13064E1D26}" type="presParOf" srcId="{37919C97-4212-464D-A6E8-E5C8F97AB45F}" destId="{9AA7819A-62C8-4D07-B292-5315A05D8F2C}" srcOrd="3" destOrd="0" presId="urn:microsoft.com/office/officeart/2005/8/layout/chevron2"/>
    <dgm:cxn modelId="{B466697C-262E-40CA-B0D7-0FCBB1C9A5C7}" type="presParOf" srcId="{37919C97-4212-464D-A6E8-E5C8F97AB45F}" destId="{8773587A-A34D-4C7E-845D-AE61E11D0D13}" srcOrd="4" destOrd="0" presId="urn:microsoft.com/office/officeart/2005/8/layout/chevron2"/>
    <dgm:cxn modelId="{3C1A2B2D-104F-470C-8ACA-6473C86020DF}" type="presParOf" srcId="{8773587A-A34D-4C7E-845D-AE61E11D0D13}" destId="{A3ACD80D-77D8-4BBA-8EF9-EFF4EAD63B86}" srcOrd="0" destOrd="0" presId="urn:microsoft.com/office/officeart/2005/8/layout/chevron2"/>
    <dgm:cxn modelId="{B372AC9F-527B-43AA-BD6A-BA92DE356DB9}" type="presParOf" srcId="{8773587A-A34D-4C7E-845D-AE61E11D0D13}" destId="{8AC911BD-779E-4DDD-99E9-D21FB6588A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5CA2D9-42A4-4599-B511-6C11D0ED9890}" type="doc">
      <dgm:prSet loTypeId="urn:microsoft.com/office/officeart/2005/8/layout/chevron2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F51D5AC-0BCF-4E78-8CE0-810812B60C44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CD262841-7E82-4618-858D-9E862CBB7BB4}" type="parTrans" cxnId="{53DA8AC5-29BC-4B3C-996C-7F2D94CCC3DA}">
      <dgm:prSet/>
      <dgm:spPr/>
      <dgm:t>
        <a:bodyPr/>
        <a:lstStyle/>
        <a:p>
          <a:endParaRPr lang="ru-RU"/>
        </a:p>
      </dgm:t>
    </dgm:pt>
    <dgm:pt modelId="{1824B3B5-40CE-4EA6-AB09-205D6C55447F}" type="sibTrans" cxnId="{53DA8AC5-29BC-4B3C-996C-7F2D94CCC3DA}">
      <dgm:prSet/>
      <dgm:spPr/>
      <dgm:t>
        <a:bodyPr/>
        <a:lstStyle/>
        <a:p>
          <a:endParaRPr lang="ru-RU"/>
        </a:p>
      </dgm:t>
    </dgm:pt>
    <dgm:pt modelId="{6E9F1F7F-DEDC-4B9C-B82B-5F041A7F6447}">
      <dgm:prSet phldrT="[Текст]"/>
      <dgm:spPr/>
      <dgm:t>
        <a:bodyPr/>
        <a:lstStyle/>
        <a:p>
          <a:r>
            <a:rPr lang="ru-RU" sz="2600" dirty="0"/>
            <a:t>Вы слушаете чужие советы? Чьи советы для Вас особенно важны?</a:t>
          </a:r>
        </a:p>
      </dgm:t>
    </dgm:pt>
    <dgm:pt modelId="{73113904-F5FC-40F2-8AAB-8F5F0A418601}" type="parTrans" cxnId="{A0C99499-9951-4FB2-B2D1-BAC16FC3AF97}">
      <dgm:prSet/>
      <dgm:spPr/>
      <dgm:t>
        <a:bodyPr/>
        <a:lstStyle/>
        <a:p>
          <a:endParaRPr lang="ru-RU"/>
        </a:p>
      </dgm:t>
    </dgm:pt>
    <dgm:pt modelId="{FED55BCF-169F-47B5-AF79-D77D1575C132}" type="sibTrans" cxnId="{A0C99499-9951-4FB2-B2D1-BAC16FC3AF97}">
      <dgm:prSet/>
      <dgm:spPr/>
      <dgm:t>
        <a:bodyPr/>
        <a:lstStyle/>
        <a:p>
          <a:endParaRPr lang="ru-RU"/>
        </a:p>
      </dgm:t>
    </dgm:pt>
    <dgm:pt modelId="{8C57E84D-A0F1-4666-B261-F8C34C08AAF4}">
      <dgm:prSet phldrT="[Текст]"/>
      <dgm:spPr/>
      <dgm:t>
        <a:bodyPr/>
        <a:lstStyle/>
        <a:p>
          <a:r>
            <a:rPr lang="ru-RU" sz="2600" dirty="0"/>
            <a:t>Приведите пример отрицательного влияния моды</a:t>
          </a:r>
        </a:p>
      </dgm:t>
    </dgm:pt>
    <dgm:pt modelId="{EA1C2D80-829C-478C-80A6-D378C32E07D5}" type="parTrans" cxnId="{6B24C999-DA4A-43E4-BC91-BE6A2DF66929}">
      <dgm:prSet/>
      <dgm:spPr/>
      <dgm:t>
        <a:bodyPr/>
        <a:lstStyle/>
        <a:p>
          <a:endParaRPr lang="ru-RU"/>
        </a:p>
      </dgm:t>
    </dgm:pt>
    <dgm:pt modelId="{D6491F82-28C1-4020-A97A-C78F49B2913F}" type="sibTrans" cxnId="{6B24C999-DA4A-43E4-BC91-BE6A2DF66929}">
      <dgm:prSet/>
      <dgm:spPr/>
      <dgm:t>
        <a:bodyPr/>
        <a:lstStyle/>
        <a:p>
          <a:endParaRPr lang="ru-RU"/>
        </a:p>
      </dgm:t>
    </dgm:pt>
    <dgm:pt modelId="{DD4B459C-3B2F-48E4-8249-3D853DD0C0D2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C07EEE6D-CBA8-4C9D-B637-BC7B940D4A48}" type="parTrans" cxnId="{A562AC67-E5BE-453C-A508-675FAC7AA0D9}">
      <dgm:prSet/>
      <dgm:spPr/>
    </dgm:pt>
    <dgm:pt modelId="{CB0344BB-6774-4529-912B-54D49AEBDFDC}" type="sibTrans" cxnId="{A562AC67-E5BE-453C-A508-675FAC7AA0D9}">
      <dgm:prSet/>
      <dgm:spPr/>
    </dgm:pt>
    <dgm:pt modelId="{A41AF155-EA31-4514-89A7-1EB2FE9D7257}">
      <dgm:prSet phldrT="[Текст]"/>
      <dgm:spPr/>
      <dgm:t>
        <a:bodyPr/>
        <a:lstStyle/>
        <a:p>
          <a:r>
            <a:rPr lang="ru-RU" sz="2600" dirty="0"/>
            <a:t>Что означает, по Вашему мнению, слово "модный"? </a:t>
          </a:r>
        </a:p>
      </dgm:t>
    </dgm:pt>
    <dgm:pt modelId="{DCEB13DC-C06D-4DC7-BF8B-1298A45ED824}" type="parTrans" cxnId="{75ED8090-F783-45D4-8A92-45460E3B5E03}">
      <dgm:prSet/>
      <dgm:spPr/>
    </dgm:pt>
    <dgm:pt modelId="{E5F541D8-79D5-4AB2-B956-0DE40679F885}" type="sibTrans" cxnId="{75ED8090-F783-45D4-8A92-45460E3B5E03}">
      <dgm:prSet/>
      <dgm:spPr/>
    </dgm:pt>
    <dgm:pt modelId="{F188411A-FF18-48CA-BD11-981B630005B8}">
      <dgm:prSet phldrT="[Текст]"/>
      <dgm:spPr/>
      <dgm:t>
        <a:bodyPr/>
        <a:lstStyle/>
        <a:p>
          <a:r>
            <a:rPr lang="ru-RU" sz="2600" dirty="0"/>
            <a:t>3</a:t>
          </a:r>
        </a:p>
      </dgm:t>
    </dgm:pt>
    <dgm:pt modelId="{0878B32D-CBBA-4FB7-957B-4E97DDAFC3BF}" type="parTrans" cxnId="{2DE5C949-56D2-49A0-9059-3193A95B5D53}">
      <dgm:prSet/>
      <dgm:spPr/>
    </dgm:pt>
    <dgm:pt modelId="{639269DA-B1F7-4D52-8FF3-3A3018AB101A}" type="sibTrans" cxnId="{2DE5C949-56D2-49A0-9059-3193A95B5D53}">
      <dgm:prSet/>
      <dgm:spPr/>
    </dgm:pt>
    <dgm:pt modelId="{37919C97-4212-464D-A6E8-E5C8F97AB45F}" type="pres">
      <dgm:prSet presAssocID="{715CA2D9-42A4-4599-B511-6C11D0ED989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09D056-CA3D-4E86-BDFF-493BE162A82D}" type="pres">
      <dgm:prSet presAssocID="{4F51D5AC-0BCF-4E78-8CE0-810812B60C44}" presName="composite" presStyleCnt="0"/>
      <dgm:spPr/>
    </dgm:pt>
    <dgm:pt modelId="{CFE6B6B6-417E-4D5B-898E-896AE89FF173}" type="pres">
      <dgm:prSet presAssocID="{4F51D5AC-0BCF-4E78-8CE0-810812B60C4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DD577-1B02-4BB5-9F66-D41BDEC4DD0D}" type="pres">
      <dgm:prSet presAssocID="{4F51D5AC-0BCF-4E78-8CE0-810812B60C4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889CF-BEF8-4E78-AC05-9BD1E654C004}" type="pres">
      <dgm:prSet presAssocID="{1824B3B5-40CE-4EA6-AB09-205D6C55447F}" presName="sp" presStyleCnt="0"/>
      <dgm:spPr/>
    </dgm:pt>
    <dgm:pt modelId="{9FE048AE-DC92-45F8-9984-0F042C828D43}" type="pres">
      <dgm:prSet presAssocID="{DD4B459C-3B2F-48E4-8249-3D853DD0C0D2}" presName="composite" presStyleCnt="0"/>
      <dgm:spPr/>
    </dgm:pt>
    <dgm:pt modelId="{44C9EE0C-22EA-4206-9091-F9256FFF382E}" type="pres">
      <dgm:prSet presAssocID="{DD4B459C-3B2F-48E4-8249-3D853DD0C0D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F1A1A-EA46-4044-B6D3-8121195572A2}" type="pres">
      <dgm:prSet presAssocID="{DD4B459C-3B2F-48E4-8249-3D853DD0C0D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7819A-62C8-4D07-B292-5315A05D8F2C}" type="pres">
      <dgm:prSet presAssocID="{CB0344BB-6774-4529-912B-54D49AEBDFDC}" presName="sp" presStyleCnt="0"/>
      <dgm:spPr/>
    </dgm:pt>
    <dgm:pt modelId="{8773587A-A34D-4C7E-845D-AE61E11D0D13}" type="pres">
      <dgm:prSet presAssocID="{F188411A-FF18-48CA-BD11-981B630005B8}" presName="composite" presStyleCnt="0"/>
      <dgm:spPr/>
    </dgm:pt>
    <dgm:pt modelId="{A3ACD80D-77D8-4BBA-8EF9-EFF4EAD63B86}" type="pres">
      <dgm:prSet presAssocID="{F188411A-FF18-48CA-BD11-981B630005B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911BD-779E-4DDD-99E9-D21FB6588A23}" type="pres">
      <dgm:prSet presAssocID="{F188411A-FF18-48CA-BD11-981B630005B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DA8AC5-29BC-4B3C-996C-7F2D94CCC3DA}" srcId="{715CA2D9-42A4-4599-B511-6C11D0ED9890}" destId="{4F51D5AC-0BCF-4E78-8CE0-810812B60C44}" srcOrd="0" destOrd="0" parTransId="{CD262841-7E82-4618-858D-9E862CBB7BB4}" sibTransId="{1824B3B5-40CE-4EA6-AB09-205D6C55447F}"/>
    <dgm:cxn modelId="{7D936940-1E5D-4325-B45B-FE526CE90C34}" type="presOf" srcId="{715CA2D9-42A4-4599-B511-6C11D0ED9890}" destId="{37919C97-4212-464D-A6E8-E5C8F97AB45F}" srcOrd="0" destOrd="0" presId="urn:microsoft.com/office/officeart/2005/8/layout/chevron2"/>
    <dgm:cxn modelId="{17F217D5-A80C-4687-AAC1-739205FBAE4B}" type="presOf" srcId="{6E9F1F7F-DEDC-4B9C-B82B-5F041A7F6447}" destId="{D5AF1A1A-EA46-4044-B6D3-8121195572A2}" srcOrd="0" destOrd="0" presId="urn:microsoft.com/office/officeart/2005/8/layout/chevron2"/>
    <dgm:cxn modelId="{B9F696CC-5547-49C2-BD14-C07E80D261A3}" type="presOf" srcId="{F188411A-FF18-48CA-BD11-981B630005B8}" destId="{A3ACD80D-77D8-4BBA-8EF9-EFF4EAD63B86}" srcOrd="0" destOrd="0" presId="urn:microsoft.com/office/officeart/2005/8/layout/chevron2"/>
    <dgm:cxn modelId="{2DE5C949-56D2-49A0-9059-3193A95B5D53}" srcId="{715CA2D9-42A4-4599-B511-6C11D0ED9890}" destId="{F188411A-FF18-48CA-BD11-981B630005B8}" srcOrd="2" destOrd="0" parTransId="{0878B32D-CBBA-4FB7-957B-4E97DDAFC3BF}" sibTransId="{639269DA-B1F7-4D52-8FF3-3A3018AB101A}"/>
    <dgm:cxn modelId="{A19807BF-9B8F-4FBE-AECC-19828D0305CE}" type="presOf" srcId="{DD4B459C-3B2F-48E4-8249-3D853DD0C0D2}" destId="{44C9EE0C-22EA-4206-9091-F9256FFF382E}" srcOrd="0" destOrd="0" presId="urn:microsoft.com/office/officeart/2005/8/layout/chevron2"/>
    <dgm:cxn modelId="{E4F4DAEA-6D3B-4BC5-94A9-0CCF3A877A5D}" type="presOf" srcId="{4F51D5AC-0BCF-4E78-8CE0-810812B60C44}" destId="{CFE6B6B6-417E-4D5B-898E-896AE89FF173}" srcOrd="0" destOrd="0" presId="urn:microsoft.com/office/officeart/2005/8/layout/chevron2"/>
    <dgm:cxn modelId="{A0C99499-9951-4FB2-B2D1-BAC16FC3AF97}" srcId="{DD4B459C-3B2F-48E4-8249-3D853DD0C0D2}" destId="{6E9F1F7F-DEDC-4B9C-B82B-5F041A7F6447}" srcOrd="0" destOrd="0" parTransId="{73113904-F5FC-40F2-8AAB-8F5F0A418601}" sibTransId="{FED55BCF-169F-47B5-AF79-D77D1575C132}"/>
    <dgm:cxn modelId="{090D048E-434B-488F-9ABB-4B1467548BE8}" type="presOf" srcId="{A41AF155-EA31-4514-89A7-1EB2FE9D7257}" destId="{334DD577-1B02-4BB5-9F66-D41BDEC4DD0D}" srcOrd="0" destOrd="0" presId="urn:microsoft.com/office/officeart/2005/8/layout/chevron2"/>
    <dgm:cxn modelId="{6B24C999-DA4A-43E4-BC91-BE6A2DF66929}" srcId="{F188411A-FF18-48CA-BD11-981B630005B8}" destId="{8C57E84D-A0F1-4666-B261-F8C34C08AAF4}" srcOrd="0" destOrd="0" parTransId="{EA1C2D80-829C-478C-80A6-D378C32E07D5}" sibTransId="{D6491F82-28C1-4020-A97A-C78F49B2913F}"/>
    <dgm:cxn modelId="{75ED8090-F783-45D4-8A92-45460E3B5E03}" srcId="{4F51D5AC-0BCF-4E78-8CE0-810812B60C44}" destId="{A41AF155-EA31-4514-89A7-1EB2FE9D7257}" srcOrd="0" destOrd="0" parTransId="{DCEB13DC-C06D-4DC7-BF8B-1298A45ED824}" sibTransId="{E5F541D8-79D5-4AB2-B956-0DE40679F885}"/>
    <dgm:cxn modelId="{28B594E1-7442-4653-A7D6-4A286710017D}" type="presOf" srcId="{8C57E84D-A0F1-4666-B261-F8C34C08AAF4}" destId="{8AC911BD-779E-4DDD-99E9-D21FB6588A23}" srcOrd="0" destOrd="0" presId="urn:microsoft.com/office/officeart/2005/8/layout/chevron2"/>
    <dgm:cxn modelId="{A562AC67-E5BE-453C-A508-675FAC7AA0D9}" srcId="{715CA2D9-42A4-4599-B511-6C11D0ED9890}" destId="{DD4B459C-3B2F-48E4-8249-3D853DD0C0D2}" srcOrd="1" destOrd="0" parTransId="{C07EEE6D-CBA8-4C9D-B637-BC7B940D4A48}" sibTransId="{CB0344BB-6774-4529-912B-54D49AEBDFDC}"/>
    <dgm:cxn modelId="{CC8C727C-64FC-42F3-8F47-97B677D45534}" type="presParOf" srcId="{37919C97-4212-464D-A6E8-E5C8F97AB45F}" destId="{3709D056-CA3D-4E86-BDFF-493BE162A82D}" srcOrd="0" destOrd="0" presId="urn:microsoft.com/office/officeart/2005/8/layout/chevron2"/>
    <dgm:cxn modelId="{F46BFF33-B6C6-4F70-8BC1-7605C2014577}" type="presParOf" srcId="{3709D056-CA3D-4E86-BDFF-493BE162A82D}" destId="{CFE6B6B6-417E-4D5B-898E-896AE89FF173}" srcOrd="0" destOrd="0" presId="urn:microsoft.com/office/officeart/2005/8/layout/chevron2"/>
    <dgm:cxn modelId="{AEAA4CF1-D60E-449A-B228-211F9EE6A514}" type="presParOf" srcId="{3709D056-CA3D-4E86-BDFF-493BE162A82D}" destId="{334DD577-1B02-4BB5-9F66-D41BDEC4DD0D}" srcOrd="1" destOrd="0" presId="urn:microsoft.com/office/officeart/2005/8/layout/chevron2"/>
    <dgm:cxn modelId="{34C498C0-F5F0-43D1-85FE-B9C7F4E27A64}" type="presParOf" srcId="{37919C97-4212-464D-A6E8-E5C8F97AB45F}" destId="{F85889CF-BEF8-4E78-AC05-9BD1E654C004}" srcOrd="1" destOrd="0" presId="urn:microsoft.com/office/officeart/2005/8/layout/chevron2"/>
    <dgm:cxn modelId="{17C343C9-8559-4599-98AA-C4BE956ADEC2}" type="presParOf" srcId="{37919C97-4212-464D-A6E8-E5C8F97AB45F}" destId="{9FE048AE-DC92-45F8-9984-0F042C828D43}" srcOrd="2" destOrd="0" presId="urn:microsoft.com/office/officeart/2005/8/layout/chevron2"/>
    <dgm:cxn modelId="{1EE248A5-127B-45A4-8D52-443D9BE0AFB9}" type="presParOf" srcId="{9FE048AE-DC92-45F8-9984-0F042C828D43}" destId="{44C9EE0C-22EA-4206-9091-F9256FFF382E}" srcOrd="0" destOrd="0" presId="urn:microsoft.com/office/officeart/2005/8/layout/chevron2"/>
    <dgm:cxn modelId="{C2F6D79B-A96F-4372-B414-0A446044F95A}" type="presParOf" srcId="{9FE048AE-DC92-45F8-9984-0F042C828D43}" destId="{D5AF1A1A-EA46-4044-B6D3-8121195572A2}" srcOrd="1" destOrd="0" presId="urn:microsoft.com/office/officeart/2005/8/layout/chevron2"/>
    <dgm:cxn modelId="{52EF9AC5-8AA9-4EDA-B54E-0E13064E1D26}" type="presParOf" srcId="{37919C97-4212-464D-A6E8-E5C8F97AB45F}" destId="{9AA7819A-62C8-4D07-B292-5315A05D8F2C}" srcOrd="3" destOrd="0" presId="urn:microsoft.com/office/officeart/2005/8/layout/chevron2"/>
    <dgm:cxn modelId="{B466697C-262E-40CA-B0D7-0FCBB1C9A5C7}" type="presParOf" srcId="{37919C97-4212-464D-A6E8-E5C8F97AB45F}" destId="{8773587A-A34D-4C7E-845D-AE61E11D0D13}" srcOrd="4" destOrd="0" presId="urn:microsoft.com/office/officeart/2005/8/layout/chevron2"/>
    <dgm:cxn modelId="{3C1A2B2D-104F-470C-8ACA-6473C86020DF}" type="presParOf" srcId="{8773587A-A34D-4C7E-845D-AE61E11D0D13}" destId="{A3ACD80D-77D8-4BBA-8EF9-EFF4EAD63B86}" srcOrd="0" destOrd="0" presId="urn:microsoft.com/office/officeart/2005/8/layout/chevron2"/>
    <dgm:cxn modelId="{B372AC9F-527B-43AA-BD6A-BA92DE356DB9}" type="presParOf" srcId="{8773587A-A34D-4C7E-845D-AE61E11D0D13}" destId="{8AC911BD-779E-4DDD-99E9-D21FB6588A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EC63C-2FA8-420E-9FB7-9B2AEEBD69A1}">
      <dsp:nvSpPr>
        <dsp:cNvPr id="0" name=""/>
        <dsp:cNvSpPr/>
      </dsp:nvSpPr>
      <dsp:spPr>
        <a:xfrm>
          <a:off x="978" y="601949"/>
          <a:ext cx="3561134" cy="1780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10 </a:t>
          </a:r>
          <a:r>
            <a:rPr lang="en-US" sz="5400" kern="1200" dirty="0"/>
            <a:t/>
          </a:r>
          <a:br>
            <a:rPr lang="en-US" sz="5400" kern="1200" dirty="0"/>
          </a:br>
          <a:r>
            <a:rPr lang="ru-RU" sz="5400" kern="1200" dirty="0"/>
            <a:t>баллов</a:t>
          </a:r>
        </a:p>
      </dsp:txBody>
      <dsp:txXfrm>
        <a:off x="53129" y="654100"/>
        <a:ext cx="3456832" cy="1676265"/>
      </dsp:txXfrm>
    </dsp:sp>
    <dsp:sp modelId="{3585C612-4CAE-4594-BFD1-188F5B83E4CA}">
      <dsp:nvSpPr>
        <dsp:cNvPr id="0" name=""/>
        <dsp:cNvSpPr/>
      </dsp:nvSpPr>
      <dsp:spPr>
        <a:xfrm>
          <a:off x="357091" y="2382516"/>
          <a:ext cx="356113" cy="1335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425"/>
              </a:lnTo>
              <a:lnTo>
                <a:pt x="356113" y="1335425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DF5F0-2F35-4C3E-AB0D-9974F0622678}">
      <dsp:nvSpPr>
        <dsp:cNvPr id="0" name=""/>
        <dsp:cNvSpPr/>
      </dsp:nvSpPr>
      <dsp:spPr>
        <a:xfrm>
          <a:off x="713205" y="2827658"/>
          <a:ext cx="2848907" cy="1780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 Необходимо набрать,</a:t>
          </a:r>
          <a:r>
            <a:rPr lang="en-US" sz="1800" kern="1200" dirty="0"/>
            <a:t/>
          </a:r>
          <a:br>
            <a:rPr lang="en-US" sz="1800" kern="1200" dirty="0"/>
          </a:br>
          <a:r>
            <a:rPr lang="ru-RU" sz="1800" kern="1200" dirty="0"/>
            <a:t>чтобы получить "зачет"</a:t>
          </a:r>
        </a:p>
      </dsp:txBody>
      <dsp:txXfrm>
        <a:off x="765356" y="2879809"/>
        <a:ext cx="2744605" cy="1676265"/>
      </dsp:txXfrm>
    </dsp:sp>
    <dsp:sp modelId="{F2B66C0D-CC94-49E6-83FA-6CCC10036FE0}">
      <dsp:nvSpPr>
        <dsp:cNvPr id="0" name=""/>
        <dsp:cNvSpPr/>
      </dsp:nvSpPr>
      <dsp:spPr>
        <a:xfrm>
          <a:off x="4452396" y="601949"/>
          <a:ext cx="3561134" cy="1780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19 </a:t>
          </a:r>
          <a:r>
            <a:rPr lang="ru-RU" sz="5400" kern="1200" dirty="0"/>
            <a:t>баллов</a:t>
          </a:r>
        </a:p>
      </dsp:txBody>
      <dsp:txXfrm>
        <a:off x="4504547" y="654100"/>
        <a:ext cx="3456832" cy="1676265"/>
      </dsp:txXfrm>
    </dsp:sp>
    <dsp:sp modelId="{8D1F4F3F-B845-415C-BFF3-0750A868DB34}">
      <dsp:nvSpPr>
        <dsp:cNvPr id="0" name=""/>
        <dsp:cNvSpPr/>
      </dsp:nvSpPr>
      <dsp:spPr>
        <a:xfrm>
          <a:off x="4808510" y="2382516"/>
          <a:ext cx="356113" cy="1335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425"/>
              </a:lnTo>
              <a:lnTo>
                <a:pt x="356113" y="1335425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10F08-8F2E-47A2-8844-E81FEEC624B9}">
      <dsp:nvSpPr>
        <dsp:cNvPr id="0" name=""/>
        <dsp:cNvSpPr/>
      </dsp:nvSpPr>
      <dsp:spPr>
        <a:xfrm>
          <a:off x="5164623" y="2827658"/>
          <a:ext cx="2848907" cy="1780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Максимальное количество</a:t>
          </a:r>
          <a:r>
            <a:rPr lang="en-US" sz="1800" kern="1200" dirty="0"/>
            <a:t/>
          </a:r>
          <a:br>
            <a:rPr lang="en-US" sz="1800" kern="1200" dirty="0"/>
          </a:br>
          <a:r>
            <a:rPr lang="ru-RU" sz="1800" kern="1200" dirty="0"/>
            <a:t>за собеседование</a:t>
          </a:r>
        </a:p>
      </dsp:txBody>
      <dsp:txXfrm>
        <a:off x="5216774" y="2879809"/>
        <a:ext cx="2744605" cy="16762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D8DD8-A29E-4034-AEC4-EC5CFD349746}">
      <dsp:nvSpPr>
        <dsp:cNvPr id="0" name=""/>
        <dsp:cNvSpPr/>
      </dsp:nvSpPr>
      <dsp:spPr>
        <a:xfrm>
          <a:off x="8139" y="1584674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8 баллов - максимум</a:t>
          </a:r>
          <a:endParaRPr lang="ru-RU" sz="2400" b="1" kern="1200" dirty="0">
            <a:solidFill>
              <a:srgbClr val="010000"/>
            </a:solidFill>
            <a:latin typeface="Century Gothic"/>
          </a:endParaRPr>
        </a:p>
      </dsp:txBody>
      <dsp:txXfrm>
        <a:off x="41212" y="1617747"/>
        <a:ext cx="2192277" cy="1063065"/>
      </dsp:txXfrm>
    </dsp:sp>
    <dsp:sp modelId="{B45ABA03-1A9C-4D9A-9587-EDBA4A28BAAE}">
      <dsp:nvSpPr>
        <dsp:cNvPr id="0" name=""/>
        <dsp:cNvSpPr/>
      </dsp:nvSpPr>
      <dsp:spPr>
        <a:xfrm rot="18289469">
          <a:off x="1927295" y="1476340"/>
          <a:ext cx="1581904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581904" y="23642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78700" y="1460435"/>
        <a:ext cx="79095" cy="79095"/>
      </dsp:txXfrm>
    </dsp:sp>
    <dsp:sp modelId="{603CD59C-4112-4174-A306-73276A56ED66}">
      <dsp:nvSpPr>
        <dsp:cNvPr id="0" name=""/>
        <dsp:cNvSpPr/>
      </dsp:nvSpPr>
      <dsp:spPr>
        <a:xfrm>
          <a:off x="3169932" y="286080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2 балла</a:t>
          </a:r>
        </a:p>
      </dsp:txBody>
      <dsp:txXfrm>
        <a:off x="3203005" y="319153"/>
        <a:ext cx="2192277" cy="1063065"/>
      </dsp:txXfrm>
    </dsp:sp>
    <dsp:sp modelId="{613B9CCA-87F6-4EAB-B686-73796700925D}">
      <dsp:nvSpPr>
        <dsp:cNvPr id="0" name=""/>
        <dsp:cNvSpPr/>
      </dsp:nvSpPr>
      <dsp:spPr>
        <a:xfrm>
          <a:off x="5428355" y="827044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57455" y="828102"/>
        <a:ext cx="45168" cy="45168"/>
      </dsp:txXfrm>
    </dsp:sp>
    <dsp:sp modelId="{36BFBC0E-D284-4C79-8F28-DD33F93E1204}">
      <dsp:nvSpPr>
        <dsp:cNvPr id="0" name=""/>
        <dsp:cNvSpPr/>
      </dsp:nvSpPr>
      <dsp:spPr>
        <a:xfrm>
          <a:off x="6331724" y="286080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Монолог</a:t>
          </a:r>
        </a:p>
      </dsp:txBody>
      <dsp:txXfrm>
        <a:off x="6364797" y="319153"/>
        <a:ext cx="2192277" cy="1063065"/>
      </dsp:txXfrm>
    </dsp:sp>
    <dsp:sp modelId="{8EE00FAE-7E64-48BF-8ABB-C551461CCA3F}">
      <dsp:nvSpPr>
        <dsp:cNvPr id="0" name=""/>
        <dsp:cNvSpPr/>
      </dsp:nvSpPr>
      <dsp:spPr>
        <a:xfrm>
          <a:off x="8590147" y="827044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019248" y="828102"/>
        <a:ext cx="45168" cy="45168"/>
      </dsp:txXfrm>
    </dsp:sp>
    <dsp:sp modelId="{C365D6B5-F6FC-466B-87A8-4344BB6F7187}">
      <dsp:nvSpPr>
        <dsp:cNvPr id="0" name=""/>
        <dsp:cNvSpPr/>
      </dsp:nvSpPr>
      <dsp:spPr>
        <a:xfrm>
          <a:off x="9493517" y="286080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Задание 3</a:t>
          </a:r>
        </a:p>
      </dsp:txBody>
      <dsp:txXfrm>
        <a:off x="9526590" y="319153"/>
        <a:ext cx="2192277" cy="1063065"/>
      </dsp:txXfrm>
    </dsp:sp>
    <dsp:sp modelId="{00A62CB2-70F4-4EDD-88C0-90DA6AFF5B28}">
      <dsp:nvSpPr>
        <dsp:cNvPr id="0" name=""/>
        <dsp:cNvSpPr/>
      </dsp:nvSpPr>
      <dsp:spPr>
        <a:xfrm>
          <a:off x="2266563" y="2125637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95663" y="2126695"/>
        <a:ext cx="45168" cy="45168"/>
      </dsp:txXfrm>
    </dsp:sp>
    <dsp:sp modelId="{4C81CE82-C65E-4A4F-BECB-E11215F4C69A}">
      <dsp:nvSpPr>
        <dsp:cNvPr id="0" name=""/>
        <dsp:cNvSpPr/>
      </dsp:nvSpPr>
      <dsp:spPr>
        <a:xfrm>
          <a:off x="3169932" y="1584674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3 балла</a:t>
          </a:r>
        </a:p>
      </dsp:txBody>
      <dsp:txXfrm>
        <a:off x="3203005" y="1617747"/>
        <a:ext cx="2192277" cy="1063065"/>
      </dsp:txXfrm>
    </dsp:sp>
    <dsp:sp modelId="{B91821FF-F2BA-4BF7-9F91-15763EDF42B1}">
      <dsp:nvSpPr>
        <dsp:cNvPr id="0" name=""/>
        <dsp:cNvSpPr/>
      </dsp:nvSpPr>
      <dsp:spPr>
        <a:xfrm>
          <a:off x="5428355" y="2125637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57455" y="2126695"/>
        <a:ext cx="45168" cy="45168"/>
      </dsp:txXfrm>
    </dsp:sp>
    <dsp:sp modelId="{2869FA49-2C08-4F51-8D3D-D37278DAB5EF}">
      <dsp:nvSpPr>
        <dsp:cNvPr id="0" name=""/>
        <dsp:cNvSpPr/>
      </dsp:nvSpPr>
      <dsp:spPr>
        <a:xfrm>
          <a:off x="6331724" y="1584674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Диалог </a:t>
          </a:r>
          <a:endParaRPr lang="ru-RU" sz="2400" b="1" kern="1200" dirty="0">
            <a:solidFill>
              <a:srgbClr val="010000"/>
            </a:solidFill>
          </a:endParaRPr>
        </a:p>
      </dsp:txBody>
      <dsp:txXfrm>
        <a:off x="6364797" y="1617747"/>
        <a:ext cx="2192277" cy="1063065"/>
      </dsp:txXfrm>
    </dsp:sp>
    <dsp:sp modelId="{4840AA5B-A05A-419A-9404-4D7392B3D3EB}">
      <dsp:nvSpPr>
        <dsp:cNvPr id="0" name=""/>
        <dsp:cNvSpPr/>
      </dsp:nvSpPr>
      <dsp:spPr>
        <a:xfrm>
          <a:off x="8590147" y="2125637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019248" y="2126695"/>
        <a:ext cx="45168" cy="45168"/>
      </dsp:txXfrm>
    </dsp:sp>
    <dsp:sp modelId="{23658BFE-997E-4E7B-84CA-A84CFF83823C}">
      <dsp:nvSpPr>
        <dsp:cNvPr id="0" name=""/>
        <dsp:cNvSpPr/>
      </dsp:nvSpPr>
      <dsp:spPr>
        <a:xfrm>
          <a:off x="9493517" y="1584674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Задание 4</a:t>
          </a:r>
          <a:endParaRPr lang="ru-RU" sz="2400" b="1" kern="1200" dirty="0">
            <a:solidFill>
              <a:srgbClr val="010000"/>
            </a:solidFill>
          </a:endParaRPr>
        </a:p>
      </dsp:txBody>
      <dsp:txXfrm>
        <a:off x="9526590" y="1617747"/>
        <a:ext cx="2192277" cy="1063065"/>
      </dsp:txXfrm>
    </dsp:sp>
    <dsp:sp modelId="{5095FFA3-EF0D-4D92-A2CB-D5AF3ECE6B92}">
      <dsp:nvSpPr>
        <dsp:cNvPr id="0" name=""/>
        <dsp:cNvSpPr/>
      </dsp:nvSpPr>
      <dsp:spPr>
        <a:xfrm rot="3310531">
          <a:off x="1927295" y="2774934"/>
          <a:ext cx="1581904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581904" y="23642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78700" y="2759029"/>
        <a:ext cx="79095" cy="79095"/>
      </dsp:txXfrm>
    </dsp:sp>
    <dsp:sp modelId="{3917EEA3-8F80-4AB6-A29B-3B1F47C4CC71}">
      <dsp:nvSpPr>
        <dsp:cNvPr id="0" name=""/>
        <dsp:cNvSpPr/>
      </dsp:nvSpPr>
      <dsp:spPr>
        <a:xfrm>
          <a:off x="3169932" y="2883267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3 балла</a:t>
          </a:r>
        </a:p>
      </dsp:txBody>
      <dsp:txXfrm>
        <a:off x="3203005" y="2916340"/>
        <a:ext cx="2192277" cy="1063065"/>
      </dsp:txXfrm>
    </dsp:sp>
    <dsp:sp modelId="{D459D4CC-A922-4293-9BF2-68D93DC76C8B}">
      <dsp:nvSpPr>
        <dsp:cNvPr id="0" name=""/>
        <dsp:cNvSpPr/>
      </dsp:nvSpPr>
      <dsp:spPr>
        <a:xfrm>
          <a:off x="5428355" y="3424230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57455" y="3425289"/>
        <a:ext cx="45168" cy="45168"/>
      </dsp:txXfrm>
    </dsp:sp>
    <dsp:sp modelId="{CF6275D2-EAAD-4E0A-875C-12850FC419AC}">
      <dsp:nvSpPr>
        <dsp:cNvPr id="0" name=""/>
        <dsp:cNvSpPr/>
      </dsp:nvSpPr>
      <dsp:spPr>
        <a:xfrm>
          <a:off x="6331724" y="2883267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Речевое оформление </a:t>
          </a:r>
          <a:endParaRPr lang="ru-RU" sz="2400" b="1" kern="1200" dirty="0">
            <a:solidFill>
              <a:srgbClr val="010000"/>
            </a:solidFill>
          </a:endParaRPr>
        </a:p>
      </dsp:txBody>
      <dsp:txXfrm>
        <a:off x="6364797" y="2916340"/>
        <a:ext cx="2192277" cy="1063065"/>
      </dsp:txXfrm>
    </dsp:sp>
    <dsp:sp modelId="{B11A2DD6-AFBE-40EE-9F3B-A04DEEF8FDE9}">
      <dsp:nvSpPr>
        <dsp:cNvPr id="0" name=""/>
        <dsp:cNvSpPr/>
      </dsp:nvSpPr>
      <dsp:spPr>
        <a:xfrm>
          <a:off x="8590147" y="3424230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019248" y="3425289"/>
        <a:ext cx="45168" cy="45168"/>
      </dsp:txXfrm>
    </dsp:sp>
    <dsp:sp modelId="{650EDAD4-D0D3-425C-94C5-66C940A3D6A9}">
      <dsp:nvSpPr>
        <dsp:cNvPr id="0" name=""/>
        <dsp:cNvSpPr/>
      </dsp:nvSpPr>
      <dsp:spPr>
        <a:xfrm>
          <a:off x="9493517" y="2883267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Задания 3 и 4</a:t>
          </a:r>
        </a:p>
      </dsp:txBody>
      <dsp:txXfrm>
        <a:off x="9526590" y="2916340"/>
        <a:ext cx="2192277" cy="1063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D8DD8-A29E-4034-AEC4-EC5CFD349746}">
      <dsp:nvSpPr>
        <dsp:cNvPr id="0" name=""/>
        <dsp:cNvSpPr/>
      </dsp:nvSpPr>
      <dsp:spPr>
        <a:xfrm>
          <a:off x="8139" y="1584674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6 баллов - максимум</a:t>
          </a:r>
          <a:endParaRPr lang="ru-RU" sz="2300" b="1" kern="1200" dirty="0">
            <a:solidFill>
              <a:srgbClr val="010000"/>
            </a:solidFill>
            <a:latin typeface="Century Gothic"/>
          </a:endParaRPr>
        </a:p>
      </dsp:txBody>
      <dsp:txXfrm>
        <a:off x="41212" y="1617747"/>
        <a:ext cx="2192277" cy="1063065"/>
      </dsp:txXfrm>
    </dsp:sp>
    <dsp:sp modelId="{B45ABA03-1A9C-4D9A-9587-EDBA4A28BAAE}">
      <dsp:nvSpPr>
        <dsp:cNvPr id="0" name=""/>
        <dsp:cNvSpPr/>
      </dsp:nvSpPr>
      <dsp:spPr>
        <a:xfrm rot="18289469">
          <a:off x="1927295" y="1476340"/>
          <a:ext cx="1581904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581904" y="23642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78700" y="1460435"/>
        <a:ext cx="79095" cy="79095"/>
      </dsp:txXfrm>
    </dsp:sp>
    <dsp:sp modelId="{603CD59C-4112-4174-A306-73276A56ED66}">
      <dsp:nvSpPr>
        <dsp:cNvPr id="0" name=""/>
        <dsp:cNvSpPr/>
      </dsp:nvSpPr>
      <dsp:spPr>
        <a:xfrm>
          <a:off x="3169932" y="286080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2 балла</a:t>
          </a:r>
        </a:p>
      </dsp:txBody>
      <dsp:txXfrm>
        <a:off x="3203005" y="319153"/>
        <a:ext cx="2192277" cy="1063065"/>
      </dsp:txXfrm>
    </dsp:sp>
    <dsp:sp modelId="{613B9CCA-87F6-4EAB-B686-73796700925D}">
      <dsp:nvSpPr>
        <dsp:cNvPr id="0" name=""/>
        <dsp:cNvSpPr/>
      </dsp:nvSpPr>
      <dsp:spPr>
        <a:xfrm>
          <a:off x="5428355" y="827044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57455" y="828102"/>
        <a:ext cx="45168" cy="45168"/>
      </dsp:txXfrm>
    </dsp:sp>
    <dsp:sp modelId="{36BFBC0E-D284-4C79-8F28-DD33F93E1204}">
      <dsp:nvSpPr>
        <dsp:cNvPr id="0" name=""/>
        <dsp:cNvSpPr/>
      </dsp:nvSpPr>
      <dsp:spPr>
        <a:xfrm>
          <a:off x="6331724" y="286080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Чтение текста вслух</a:t>
          </a:r>
        </a:p>
      </dsp:txBody>
      <dsp:txXfrm>
        <a:off x="6364797" y="319153"/>
        <a:ext cx="2192277" cy="1063065"/>
      </dsp:txXfrm>
    </dsp:sp>
    <dsp:sp modelId="{8EE00FAE-7E64-48BF-8ABB-C551461CCA3F}">
      <dsp:nvSpPr>
        <dsp:cNvPr id="0" name=""/>
        <dsp:cNvSpPr/>
      </dsp:nvSpPr>
      <dsp:spPr>
        <a:xfrm>
          <a:off x="8590147" y="827044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019248" y="828102"/>
        <a:ext cx="45168" cy="45168"/>
      </dsp:txXfrm>
    </dsp:sp>
    <dsp:sp modelId="{C365D6B5-F6FC-466B-87A8-4344BB6F7187}">
      <dsp:nvSpPr>
        <dsp:cNvPr id="0" name=""/>
        <dsp:cNvSpPr/>
      </dsp:nvSpPr>
      <dsp:spPr>
        <a:xfrm>
          <a:off x="9493517" y="286080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Задание 1</a:t>
          </a:r>
        </a:p>
      </dsp:txBody>
      <dsp:txXfrm>
        <a:off x="9526590" y="319153"/>
        <a:ext cx="2192277" cy="1063065"/>
      </dsp:txXfrm>
    </dsp:sp>
    <dsp:sp modelId="{00A62CB2-70F4-4EDD-88C0-90DA6AFF5B28}">
      <dsp:nvSpPr>
        <dsp:cNvPr id="0" name=""/>
        <dsp:cNvSpPr/>
      </dsp:nvSpPr>
      <dsp:spPr>
        <a:xfrm>
          <a:off x="2266563" y="2125637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95663" y="2126695"/>
        <a:ext cx="45168" cy="45168"/>
      </dsp:txXfrm>
    </dsp:sp>
    <dsp:sp modelId="{4C81CE82-C65E-4A4F-BECB-E11215F4C69A}">
      <dsp:nvSpPr>
        <dsp:cNvPr id="0" name=""/>
        <dsp:cNvSpPr/>
      </dsp:nvSpPr>
      <dsp:spPr>
        <a:xfrm>
          <a:off x="3169932" y="1584674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2 балла</a:t>
          </a:r>
        </a:p>
      </dsp:txBody>
      <dsp:txXfrm>
        <a:off x="3203005" y="1617747"/>
        <a:ext cx="2192277" cy="1063065"/>
      </dsp:txXfrm>
    </dsp:sp>
    <dsp:sp modelId="{B91821FF-F2BA-4BF7-9F91-15763EDF42B1}">
      <dsp:nvSpPr>
        <dsp:cNvPr id="0" name=""/>
        <dsp:cNvSpPr/>
      </dsp:nvSpPr>
      <dsp:spPr>
        <a:xfrm>
          <a:off x="5428355" y="2125637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57455" y="2126695"/>
        <a:ext cx="45168" cy="45168"/>
      </dsp:txXfrm>
    </dsp:sp>
    <dsp:sp modelId="{2869FA49-2C08-4F51-8D3D-D37278DAB5EF}">
      <dsp:nvSpPr>
        <dsp:cNvPr id="0" name=""/>
        <dsp:cNvSpPr/>
      </dsp:nvSpPr>
      <dsp:spPr>
        <a:xfrm>
          <a:off x="6331724" y="1584674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Пересказ текста </a:t>
          </a:r>
          <a:endParaRPr lang="ru-RU" sz="2300" b="1" kern="1200" dirty="0">
            <a:solidFill>
              <a:srgbClr val="010000"/>
            </a:solidFill>
          </a:endParaRPr>
        </a:p>
      </dsp:txBody>
      <dsp:txXfrm>
        <a:off x="6364797" y="1617747"/>
        <a:ext cx="2192277" cy="1063065"/>
      </dsp:txXfrm>
    </dsp:sp>
    <dsp:sp modelId="{4840AA5B-A05A-419A-9404-4D7392B3D3EB}">
      <dsp:nvSpPr>
        <dsp:cNvPr id="0" name=""/>
        <dsp:cNvSpPr/>
      </dsp:nvSpPr>
      <dsp:spPr>
        <a:xfrm>
          <a:off x="8590147" y="2125637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019248" y="2126695"/>
        <a:ext cx="45168" cy="45168"/>
      </dsp:txXfrm>
    </dsp:sp>
    <dsp:sp modelId="{23658BFE-997E-4E7B-84CA-A84CFF83823C}">
      <dsp:nvSpPr>
        <dsp:cNvPr id="0" name=""/>
        <dsp:cNvSpPr/>
      </dsp:nvSpPr>
      <dsp:spPr>
        <a:xfrm>
          <a:off x="9493517" y="1584674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Задание 2</a:t>
          </a:r>
          <a:endParaRPr lang="ru-RU" sz="2300" b="1" kern="1200" dirty="0">
            <a:solidFill>
              <a:srgbClr val="010000"/>
            </a:solidFill>
          </a:endParaRPr>
        </a:p>
      </dsp:txBody>
      <dsp:txXfrm>
        <a:off x="9526590" y="1617747"/>
        <a:ext cx="2192277" cy="1063065"/>
      </dsp:txXfrm>
    </dsp:sp>
    <dsp:sp modelId="{5095FFA3-EF0D-4D92-A2CB-D5AF3ECE6B92}">
      <dsp:nvSpPr>
        <dsp:cNvPr id="0" name=""/>
        <dsp:cNvSpPr/>
      </dsp:nvSpPr>
      <dsp:spPr>
        <a:xfrm rot="3310531">
          <a:off x="1927295" y="2774934"/>
          <a:ext cx="1581904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581904" y="23642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78700" y="2759029"/>
        <a:ext cx="79095" cy="79095"/>
      </dsp:txXfrm>
    </dsp:sp>
    <dsp:sp modelId="{3917EEA3-8F80-4AB6-A29B-3B1F47C4CC71}">
      <dsp:nvSpPr>
        <dsp:cNvPr id="0" name=""/>
        <dsp:cNvSpPr/>
      </dsp:nvSpPr>
      <dsp:spPr>
        <a:xfrm>
          <a:off x="3169932" y="2883267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2 балла</a:t>
          </a:r>
        </a:p>
      </dsp:txBody>
      <dsp:txXfrm>
        <a:off x="3203005" y="2916340"/>
        <a:ext cx="2192277" cy="1063065"/>
      </dsp:txXfrm>
    </dsp:sp>
    <dsp:sp modelId="{D459D4CC-A922-4293-9BF2-68D93DC76C8B}">
      <dsp:nvSpPr>
        <dsp:cNvPr id="0" name=""/>
        <dsp:cNvSpPr/>
      </dsp:nvSpPr>
      <dsp:spPr>
        <a:xfrm>
          <a:off x="5428355" y="3424230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57455" y="3425289"/>
        <a:ext cx="45168" cy="45168"/>
      </dsp:txXfrm>
    </dsp:sp>
    <dsp:sp modelId="{CF6275D2-EAAD-4E0A-875C-12850FC419AC}">
      <dsp:nvSpPr>
        <dsp:cNvPr id="0" name=""/>
        <dsp:cNvSpPr/>
      </dsp:nvSpPr>
      <dsp:spPr>
        <a:xfrm>
          <a:off x="6331724" y="2883267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Правильность речи </a:t>
          </a:r>
          <a:endParaRPr lang="ru-RU" sz="2300" b="1" kern="1200" dirty="0">
            <a:solidFill>
              <a:srgbClr val="010000"/>
            </a:solidFill>
          </a:endParaRPr>
        </a:p>
      </dsp:txBody>
      <dsp:txXfrm>
        <a:off x="6364797" y="2916340"/>
        <a:ext cx="2192277" cy="1063065"/>
      </dsp:txXfrm>
    </dsp:sp>
    <dsp:sp modelId="{B11A2DD6-AFBE-40EE-9F3B-A04DEEF8FDE9}">
      <dsp:nvSpPr>
        <dsp:cNvPr id="0" name=""/>
        <dsp:cNvSpPr/>
      </dsp:nvSpPr>
      <dsp:spPr>
        <a:xfrm>
          <a:off x="8590147" y="3424230"/>
          <a:ext cx="90336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903369" y="23642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019248" y="3425289"/>
        <a:ext cx="45168" cy="45168"/>
      </dsp:txXfrm>
    </dsp:sp>
    <dsp:sp modelId="{650EDAD4-D0D3-425C-94C5-66C940A3D6A9}">
      <dsp:nvSpPr>
        <dsp:cNvPr id="0" name=""/>
        <dsp:cNvSpPr/>
      </dsp:nvSpPr>
      <dsp:spPr>
        <a:xfrm>
          <a:off x="9493517" y="2883267"/>
          <a:ext cx="2258423" cy="1129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Задания 1 и 2</a:t>
          </a:r>
        </a:p>
      </dsp:txBody>
      <dsp:txXfrm>
        <a:off x="9526590" y="2916340"/>
        <a:ext cx="2192277" cy="10630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2F58B-2D74-4A97-B32D-E5931BBC8EAD}">
      <dsp:nvSpPr>
        <dsp:cNvPr id="0" name=""/>
        <dsp:cNvSpPr/>
      </dsp:nvSpPr>
      <dsp:spPr>
        <a:xfrm>
          <a:off x="0" y="57830"/>
          <a:ext cx="6245436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Century Gothic"/>
            </a:rPr>
            <a:t>Тема 1</a:t>
          </a:r>
        </a:p>
      </dsp:txBody>
      <dsp:txXfrm>
        <a:off x="37467" y="95297"/>
        <a:ext cx="6170502" cy="692586"/>
      </dsp:txXfrm>
    </dsp:sp>
    <dsp:sp modelId="{4B5E46DA-2E71-4CEA-9BFD-7220FC556286}">
      <dsp:nvSpPr>
        <dsp:cNvPr id="0" name=""/>
        <dsp:cNvSpPr/>
      </dsp:nvSpPr>
      <dsp:spPr>
        <a:xfrm>
          <a:off x="0" y="825350"/>
          <a:ext cx="6245436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9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/>
            <a:t>Праздник. </a:t>
          </a:r>
          <a:r>
            <a:rPr lang="en-US" sz="2500" kern="1200" dirty="0"/>
            <a:t/>
          </a:r>
          <a:br>
            <a:rPr lang="en-US" sz="2500" kern="1200" dirty="0"/>
          </a:br>
          <a:r>
            <a:rPr lang="ru-RU" sz="2500" kern="1200" dirty="0">
              <a:solidFill>
                <a:srgbClr val="010000"/>
              </a:solidFill>
            </a:rPr>
            <a:t>Описание </a:t>
          </a:r>
          <a:r>
            <a:rPr lang="ru-RU" sz="2500" kern="1200" dirty="0"/>
            <a:t>фотографии </a:t>
          </a:r>
        </a:p>
      </dsp:txBody>
      <dsp:txXfrm>
        <a:off x="0" y="825350"/>
        <a:ext cx="6245436" cy="794880"/>
      </dsp:txXfrm>
    </dsp:sp>
    <dsp:sp modelId="{000F9AA4-27EF-4AE9-957C-C52EC99D7A51}">
      <dsp:nvSpPr>
        <dsp:cNvPr id="0" name=""/>
        <dsp:cNvSpPr/>
      </dsp:nvSpPr>
      <dsp:spPr>
        <a:xfrm>
          <a:off x="0" y="1620230"/>
          <a:ext cx="6245436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Тема 2</a:t>
          </a:r>
        </a:p>
      </dsp:txBody>
      <dsp:txXfrm>
        <a:off x="37467" y="1657697"/>
        <a:ext cx="6170502" cy="692586"/>
      </dsp:txXfrm>
    </dsp:sp>
    <dsp:sp modelId="{F390FB7C-98CF-44A8-9B26-F02D1C3259A6}">
      <dsp:nvSpPr>
        <dsp:cNvPr id="0" name=""/>
        <dsp:cNvSpPr/>
      </dsp:nvSpPr>
      <dsp:spPr>
        <a:xfrm>
          <a:off x="0" y="2387750"/>
          <a:ext cx="6245436" cy="149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9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/>
            <a:t>Поход (экскурсия), который запомнился  больше всего.</a:t>
          </a:r>
          <a:r>
            <a:rPr lang="en-US" sz="2500" kern="1200" dirty="0"/>
            <a:t/>
          </a:r>
          <a:br>
            <a:rPr lang="en-US" sz="2500" kern="1200" dirty="0"/>
          </a:br>
          <a:r>
            <a:rPr lang="ru-RU" sz="2500" kern="1200" dirty="0">
              <a:solidFill>
                <a:srgbClr val="010000"/>
              </a:solidFill>
            </a:rPr>
            <a:t>Повествование </a:t>
          </a:r>
          <a:r>
            <a:rPr lang="ru-RU" sz="2500" kern="1200" dirty="0"/>
            <a:t>на основе жизненного опыта</a:t>
          </a:r>
        </a:p>
      </dsp:txBody>
      <dsp:txXfrm>
        <a:off x="0" y="2387750"/>
        <a:ext cx="6245436" cy="1490400"/>
      </dsp:txXfrm>
    </dsp:sp>
    <dsp:sp modelId="{C4933697-E80C-42C0-A9AC-E5C6F797CB3D}">
      <dsp:nvSpPr>
        <dsp:cNvPr id="0" name=""/>
        <dsp:cNvSpPr/>
      </dsp:nvSpPr>
      <dsp:spPr>
        <a:xfrm>
          <a:off x="0" y="3878151"/>
          <a:ext cx="6245436" cy="767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Тема 3</a:t>
          </a:r>
        </a:p>
      </dsp:txBody>
      <dsp:txXfrm>
        <a:off x="37467" y="3915618"/>
        <a:ext cx="6170502" cy="692586"/>
      </dsp:txXfrm>
    </dsp:sp>
    <dsp:sp modelId="{2BDC5EEE-7E66-4DEB-9880-CAD086B9A36C}">
      <dsp:nvSpPr>
        <dsp:cNvPr id="0" name=""/>
        <dsp:cNvSpPr/>
      </dsp:nvSpPr>
      <dsp:spPr>
        <a:xfrm>
          <a:off x="0" y="4645671"/>
          <a:ext cx="6245436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9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/>
            <a:t>Всегда ли нужно следовать моде? Рассуждение по вопросу</a:t>
          </a:r>
        </a:p>
      </dsp:txBody>
      <dsp:txXfrm>
        <a:off x="0" y="4645671"/>
        <a:ext cx="6245436" cy="794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B4898-4E6C-4402-B52D-CC0F8503AEC3}">
      <dsp:nvSpPr>
        <dsp:cNvPr id="0" name=""/>
        <dsp:cNvSpPr/>
      </dsp:nvSpPr>
      <dsp:spPr>
        <a:xfrm>
          <a:off x="0" y="38842"/>
          <a:ext cx="7043738" cy="7435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Задание</a:t>
          </a:r>
        </a:p>
      </dsp:txBody>
      <dsp:txXfrm>
        <a:off x="36296" y="75138"/>
        <a:ext cx="6971146" cy="670943"/>
      </dsp:txXfrm>
    </dsp:sp>
    <dsp:sp modelId="{2262D8DE-CC1F-4056-9250-93BA1F537ACE}">
      <dsp:nvSpPr>
        <dsp:cNvPr id="0" name=""/>
        <dsp:cNvSpPr/>
      </dsp:nvSpPr>
      <dsp:spPr>
        <a:xfrm>
          <a:off x="0" y="782377"/>
          <a:ext cx="7043738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639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/>
            <a:t>Опишите фотографию</a:t>
          </a:r>
        </a:p>
      </dsp:txBody>
      <dsp:txXfrm>
        <a:off x="0" y="782377"/>
        <a:ext cx="7043738" cy="513360"/>
      </dsp:txXfrm>
    </dsp:sp>
    <dsp:sp modelId="{3492A38D-5D45-48E6-876F-9D4CAC358292}">
      <dsp:nvSpPr>
        <dsp:cNvPr id="0" name=""/>
        <dsp:cNvSpPr/>
      </dsp:nvSpPr>
      <dsp:spPr>
        <a:xfrm>
          <a:off x="0" y="1295737"/>
          <a:ext cx="7043738" cy="743535"/>
        </a:xfrm>
        <a:prstGeom prst="roundRect">
          <a:avLst/>
        </a:prstGeom>
        <a:gradFill rotWithShape="0">
          <a:gsLst>
            <a:gs pos="0">
              <a:schemeClr val="accent2">
                <a:hueOff val="26723"/>
                <a:satOff val="-75726"/>
                <a:lumOff val="4706"/>
                <a:alphaOff val="0"/>
                <a:tint val="98000"/>
                <a:lumMod val="114000"/>
              </a:schemeClr>
            </a:gs>
            <a:gs pos="100000">
              <a:schemeClr val="accent2">
                <a:hueOff val="26723"/>
                <a:satOff val="-75726"/>
                <a:lumOff val="470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Не забудь описать</a:t>
          </a:r>
        </a:p>
      </dsp:txBody>
      <dsp:txXfrm>
        <a:off x="36296" y="1332033"/>
        <a:ext cx="6971146" cy="670943"/>
      </dsp:txXfrm>
    </dsp:sp>
    <dsp:sp modelId="{39876370-BA95-47EF-88B7-1B1302256C02}">
      <dsp:nvSpPr>
        <dsp:cNvPr id="0" name=""/>
        <dsp:cNvSpPr/>
      </dsp:nvSpPr>
      <dsp:spPr>
        <a:xfrm>
          <a:off x="0" y="2039272"/>
          <a:ext cx="7043738" cy="1989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639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/>
            <a:t>Место и время проведения праздника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/>
            <a:t>Событие, которому посвящён праздник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/>
            <a:t>Присутствующих на празднике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/>
            <a:t>Общую атмосферу праздника</a:t>
          </a:r>
          <a:r>
            <a:rPr lang="en-US" sz="2400" kern="1200" dirty="0"/>
            <a:t/>
          </a:r>
          <a:br>
            <a:rPr lang="en-US" sz="2400" kern="1200" dirty="0"/>
          </a:br>
          <a:r>
            <a:rPr lang="ru-RU" sz="2400" kern="1200" dirty="0"/>
            <a:t>и настроение участников</a:t>
          </a:r>
        </a:p>
      </dsp:txBody>
      <dsp:txXfrm>
        <a:off x="0" y="2039272"/>
        <a:ext cx="7043738" cy="19892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B4898-4E6C-4402-B52D-CC0F8503AEC3}">
      <dsp:nvSpPr>
        <dsp:cNvPr id="0" name=""/>
        <dsp:cNvSpPr/>
      </dsp:nvSpPr>
      <dsp:spPr>
        <a:xfrm>
          <a:off x="0" y="36366"/>
          <a:ext cx="10155805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Задание</a:t>
          </a:r>
        </a:p>
      </dsp:txBody>
      <dsp:txXfrm>
        <a:off x="37467" y="73833"/>
        <a:ext cx="10080871" cy="692586"/>
      </dsp:txXfrm>
    </dsp:sp>
    <dsp:sp modelId="{2262D8DE-CC1F-4056-9250-93BA1F537ACE}">
      <dsp:nvSpPr>
        <dsp:cNvPr id="0" name=""/>
        <dsp:cNvSpPr/>
      </dsp:nvSpPr>
      <dsp:spPr>
        <a:xfrm>
          <a:off x="0" y="803886"/>
          <a:ext cx="10155805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44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/>
            <a:t>Расскажите о том, как Вы ходили</a:t>
          </a:r>
          <a:r>
            <a:rPr lang="en-US" sz="2500" kern="1200" dirty="0"/>
            <a:t/>
          </a:r>
          <a:br>
            <a:rPr lang="en-US" sz="2500" kern="1200" dirty="0"/>
          </a:br>
          <a:r>
            <a:rPr lang="ru-RU" sz="2500" kern="1200" dirty="0"/>
            <a:t>в поход (на экскурсию)</a:t>
          </a:r>
        </a:p>
      </dsp:txBody>
      <dsp:txXfrm>
        <a:off x="0" y="803886"/>
        <a:ext cx="10155805" cy="794880"/>
      </dsp:txXfrm>
    </dsp:sp>
    <dsp:sp modelId="{3492A38D-5D45-48E6-876F-9D4CAC358292}">
      <dsp:nvSpPr>
        <dsp:cNvPr id="0" name=""/>
        <dsp:cNvSpPr/>
      </dsp:nvSpPr>
      <dsp:spPr>
        <a:xfrm>
          <a:off x="0" y="1598767"/>
          <a:ext cx="10155805" cy="767520"/>
        </a:xfrm>
        <a:prstGeom prst="roundRect">
          <a:avLst/>
        </a:prstGeom>
        <a:gradFill rotWithShape="0">
          <a:gsLst>
            <a:gs pos="0">
              <a:schemeClr val="accent3">
                <a:hueOff val="14054688"/>
                <a:satOff val="21976"/>
                <a:lumOff val="9411"/>
                <a:alphaOff val="0"/>
                <a:tint val="98000"/>
                <a:lumMod val="114000"/>
              </a:schemeClr>
            </a:gs>
            <a:gs pos="100000">
              <a:schemeClr val="accent3">
                <a:hueOff val="14054688"/>
                <a:satOff val="21976"/>
                <a:lumOff val="941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Не забудьте рассказать</a:t>
          </a:r>
        </a:p>
      </dsp:txBody>
      <dsp:txXfrm>
        <a:off x="37467" y="1636234"/>
        <a:ext cx="10080871" cy="692586"/>
      </dsp:txXfrm>
    </dsp:sp>
    <dsp:sp modelId="{446D24DD-DDC5-4FB0-80AD-871B26A20349}">
      <dsp:nvSpPr>
        <dsp:cNvPr id="0" name=""/>
        <dsp:cNvSpPr/>
      </dsp:nvSpPr>
      <dsp:spPr>
        <a:xfrm>
          <a:off x="0" y="2366287"/>
          <a:ext cx="10155805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44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/>
            <a:t>Куда и когда Вы ходили в поход или на экскурсию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/>
            <a:t>С кем ходили в поход или на экскурсию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/>
            <a:t>Как готовились к походу или экскурсии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/>
            <a:t>Почему Вам запомнился этот поход или экскурсия</a:t>
          </a:r>
        </a:p>
      </dsp:txBody>
      <dsp:txXfrm>
        <a:off x="0" y="2366287"/>
        <a:ext cx="10155805" cy="17222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B4898-4E6C-4402-B52D-CC0F8503AEC3}">
      <dsp:nvSpPr>
        <dsp:cNvPr id="0" name=""/>
        <dsp:cNvSpPr/>
      </dsp:nvSpPr>
      <dsp:spPr>
        <a:xfrm>
          <a:off x="0" y="553"/>
          <a:ext cx="9810750" cy="8154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Задание</a:t>
          </a:r>
        </a:p>
      </dsp:txBody>
      <dsp:txXfrm>
        <a:off x="39809" y="40362"/>
        <a:ext cx="9731132" cy="735872"/>
      </dsp:txXfrm>
    </dsp:sp>
    <dsp:sp modelId="{2262D8DE-CC1F-4056-9250-93BA1F537ACE}">
      <dsp:nvSpPr>
        <dsp:cNvPr id="0" name=""/>
        <dsp:cNvSpPr/>
      </dsp:nvSpPr>
      <dsp:spPr>
        <a:xfrm>
          <a:off x="0" y="816043"/>
          <a:ext cx="981075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491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/>
            <a:t>Всегда ли нужно следовать моде?</a:t>
          </a:r>
        </a:p>
      </dsp:txBody>
      <dsp:txXfrm>
        <a:off x="0" y="816043"/>
        <a:ext cx="9810750" cy="563040"/>
      </dsp:txXfrm>
    </dsp:sp>
    <dsp:sp modelId="{3492A38D-5D45-48E6-876F-9D4CAC358292}">
      <dsp:nvSpPr>
        <dsp:cNvPr id="0" name=""/>
        <dsp:cNvSpPr/>
      </dsp:nvSpPr>
      <dsp:spPr>
        <a:xfrm>
          <a:off x="0" y="1379083"/>
          <a:ext cx="9810750" cy="815490"/>
        </a:xfrm>
        <a:prstGeom prst="roundRect">
          <a:avLst/>
        </a:prstGeom>
        <a:gradFill rotWithShape="0">
          <a:gsLst>
            <a:gs pos="0">
              <a:schemeClr val="accent5">
                <a:hueOff val="-6409983"/>
                <a:satOff val="-10537"/>
                <a:lumOff val="-393"/>
                <a:alphaOff val="0"/>
                <a:tint val="98000"/>
                <a:lumMod val="114000"/>
              </a:schemeClr>
            </a:gs>
            <a:gs pos="100000">
              <a:schemeClr val="accent5">
                <a:hueOff val="-6409983"/>
                <a:satOff val="-10537"/>
                <a:lumOff val="-39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Не забудьте ответить на вопросы</a:t>
          </a:r>
        </a:p>
      </dsp:txBody>
      <dsp:txXfrm>
        <a:off x="39809" y="1418892"/>
        <a:ext cx="9731132" cy="735872"/>
      </dsp:txXfrm>
    </dsp:sp>
    <dsp:sp modelId="{7F5F3C62-C5F8-41BF-82DC-0F6815F42E34}">
      <dsp:nvSpPr>
        <dsp:cNvPr id="0" name=""/>
        <dsp:cNvSpPr/>
      </dsp:nvSpPr>
      <dsp:spPr>
        <a:xfrm>
          <a:off x="0" y="2194573"/>
          <a:ext cx="9810750" cy="1865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491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/>
            <a:t>Что значит следовать моде?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/>
            <a:t>Для Вас важно следовать моде и почему?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/>
            <a:t>Следовать моде можно только в одежде?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/>
            <a:t>Как Вы понимаете выражение "хороший вкус"? </a:t>
          </a:r>
        </a:p>
      </dsp:txBody>
      <dsp:txXfrm>
        <a:off x="0" y="2194573"/>
        <a:ext cx="9810750" cy="18650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6B6B6-417E-4D5B-898E-896AE89FF173}">
      <dsp:nvSpPr>
        <dsp:cNvPr id="0" name=""/>
        <dsp:cNvSpPr/>
      </dsp:nvSpPr>
      <dsp:spPr>
        <a:xfrm rot="5400000">
          <a:off x="-229700" y="229816"/>
          <a:ext cx="1531339" cy="107193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1</a:t>
          </a:r>
        </a:p>
      </dsp:txBody>
      <dsp:txXfrm rot="-5400000">
        <a:off x="2" y="536084"/>
        <a:ext cx="1071937" cy="459402"/>
      </dsp:txXfrm>
    </dsp:sp>
    <dsp:sp modelId="{334DD577-1B02-4BB5-9F66-D41BDEC4DD0D}">
      <dsp:nvSpPr>
        <dsp:cNvPr id="0" name=""/>
        <dsp:cNvSpPr/>
      </dsp:nvSpPr>
      <dsp:spPr>
        <a:xfrm rot="5400000">
          <a:off x="5818580" y="-4746526"/>
          <a:ext cx="995370" cy="1048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/>
            <a:t>Какие праздники Вам нравятся больше и почему: домашние, школьные, в кругу друзей?</a:t>
          </a:r>
        </a:p>
      </dsp:txBody>
      <dsp:txXfrm rot="-5400000">
        <a:off x="1071937" y="48707"/>
        <a:ext cx="10440066" cy="898190"/>
      </dsp:txXfrm>
    </dsp:sp>
    <dsp:sp modelId="{44C9EE0C-22EA-4206-9091-F9256FFF382E}">
      <dsp:nvSpPr>
        <dsp:cNvPr id="0" name=""/>
        <dsp:cNvSpPr/>
      </dsp:nvSpPr>
      <dsp:spPr>
        <a:xfrm rot="5400000">
          <a:off x="-229700" y="1566030"/>
          <a:ext cx="1531339" cy="107193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2</a:t>
          </a:r>
        </a:p>
      </dsp:txBody>
      <dsp:txXfrm rot="-5400000">
        <a:off x="2" y="1872298"/>
        <a:ext cx="1071937" cy="459402"/>
      </dsp:txXfrm>
    </dsp:sp>
    <dsp:sp modelId="{D5AF1A1A-EA46-4044-B6D3-8121195572A2}">
      <dsp:nvSpPr>
        <dsp:cNvPr id="0" name=""/>
        <dsp:cNvSpPr/>
      </dsp:nvSpPr>
      <dsp:spPr>
        <a:xfrm rot="5400000">
          <a:off x="5818580" y="-3410313"/>
          <a:ext cx="995370" cy="1048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/>
            <a:t>Когда можно сказать, что праздник удался?</a:t>
          </a:r>
          <a:endParaRPr lang="en-US" sz="3000" kern="1200" dirty="0"/>
        </a:p>
      </dsp:txBody>
      <dsp:txXfrm rot="-5400000">
        <a:off x="1071937" y="1384920"/>
        <a:ext cx="10440066" cy="898190"/>
      </dsp:txXfrm>
    </dsp:sp>
    <dsp:sp modelId="{A3ACD80D-77D8-4BBA-8EF9-EFF4EAD63B86}">
      <dsp:nvSpPr>
        <dsp:cNvPr id="0" name=""/>
        <dsp:cNvSpPr/>
      </dsp:nvSpPr>
      <dsp:spPr>
        <a:xfrm rot="5400000">
          <a:off x="-229700" y="2902244"/>
          <a:ext cx="1531339" cy="107193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3</a:t>
          </a:r>
        </a:p>
      </dsp:txBody>
      <dsp:txXfrm rot="-5400000">
        <a:off x="2" y="3208512"/>
        <a:ext cx="1071937" cy="459402"/>
      </dsp:txXfrm>
    </dsp:sp>
    <dsp:sp modelId="{8AC911BD-779E-4DDD-99E9-D21FB6588A23}">
      <dsp:nvSpPr>
        <dsp:cNvPr id="0" name=""/>
        <dsp:cNvSpPr/>
      </dsp:nvSpPr>
      <dsp:spPr>
        <a:xfrm rot="5400000">
          <a:off x="5818580" y="-2074099"/>
          <a:ext cx="995370" cy="1048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/>
            <a:t>Вы больше любите праздник или подготовку</a:t>
          </a:r>
          <a:r>
            <a:rPr lang="en-US" sz="3000" kern="1200" dirty="0"/>
            <a:t/>
          </a:r>
          <a:br>
            <a:rPr lang="en-US" sz="3000" kern="1200" dirty="0"/>
          </a:br>
          <a:r>
            <a:rPr lang="ru-RU" sz="3000" kern="1200" dirty="0"/>
            <a:t>к нему? Почему?</a:t>
          </a:r>
        </a:p>
      </dsp:txBody>
      <dsp:txXfrm rot="-5400000">
        <a:off x="1071937" y="2721134"/>
        <a:ext cx="10440066" cy="8981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6B6B6-417E-4D5B-898E-896AE89FF173}">
      <dsp:nvSpPr>
        <dsp:cNvPr id="0" name=""/>
        <dsp:cNvSpPr/>
      </dsp:nvSpPr>
      <dsp:spPr>
        <a:xfrm rot="5400000">
          <a:off x="-229700" y="229816"/>
          <a:ext cx="1531339" cy="107193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1</a:t>
          </a:r>
        </a:p>
      </dsp:txBody>
      <dsp:txXfrm rot="-5400000">
        <a:off x="2" y="536084"/>
        <a:ext cx="1071937" cy="459402"/>
      </dsp:txXfrm>
    </dsp:sp>
    <dsp:sp modelId="{334DD577-1B02-4BB5-9F66-D41BDEC4DD0D}">
      <dsp:nvSpPr>
        <dsp:cNvPr id="0" name=""/>
        <dsp:cNvSpPr/>
      </dsp:nvSpPr>
      <dsp:spPr>
        <a:xfrm rot="5400000">
          <a:off x="5818580" y="-4746526"/>
          <a:ext cx="995370" cy="1048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/>
            <a:t>Чем полезны походы и экскурсии?</a:t>
          </a:r>
        </a:p>
      </dsp:txBody>
      <dsp:txXfrm rot="-5400000">
        <a:off x="1071937" y="48707"/>
        <a:ext cx="10440066" cy="898190"/>
      </dsp:txXfrm>
    </dsp:sp>
    <dsp:sp modelId="{44C9EE0C-22EA-4206-9091-F9256FFF382E}">
      <dsp:nvSpPr>
        <dsp:cNvPr id="0" name=""/>
        <dsp:cNvSpPr/>
      </dsp:nvSpPr>
      <dsp:spPr>
        <a:xfrm rot="5400000">
          <a:off x="-229700" y="1566030"/>
          <a:ext cx="1531339" cy="1071937"/>
        </a:xfrm>
        <a:prstGeom prst="chevron">
          <a:avLst/>
        </a:prstGeom>
        <a:gradFill rotWithShape="0">
          <a:gsLst>
            <a:gs pos="0">
              <a:schemeClr val="accent3">
                <a:hueOff val="7027344"/>
                <a:satOff val="10988"/>
                <a:lumOff val="4705"/>
                <a:alphaOff val="0"/>
                <a:tint val="98000"/>
                <a:lumMod val="114000"/>
              </a:schemeClr>
            </a:gs>
            <a:gs pos="100000">
              <a:schemeClr val="accent3">
                <a:hueOff val="7027344"/>
                <a:satOff val="10988"/>
                <a:lumOff val="470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7027344"/>
              <a:satOff val="10988"/>
              <a:lumOff val="470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2</a:t>
          </a:r>
        </a:p>
      </dsp:txBody>
      <dsp:txXfrm rot="-5400000">
        <a:off x="2" y="1872298"/>
        <a:ext cx="1071937" cy="459402"/>
      </dsp:txXfrm>
    </dsp:sp>
    <dsp:sp modelId="{D5AF1A1A-EA46-4044-B6D3-8121195572A2}">
      <dsp:nvSpPr>
        <dsp:cNvPr id="0" name=""/>
        <dsp:cNvSpPr/>
      </dsp:nvSpPr>
      <dsp:spPr>
        <a:xfrm rot="5400000">
          <a:off x="5818580" y="-3410313"/>
          <a:ext cx="995370" cy="1048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7027344"/>
              <a:satOff val="10988"/>
              <a:lumOff val="47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/>
            <a:t>Что бы Вы порекомендовали Вашим сверстникам, которые собираются впервые отправиться в поход или на экскурсию?</a:t>
          </a:r>
          <a:endParaRPr lang="en-US" sz="2500" kern="1200" dirty="0"/>
        </a:p>
      </dsp:txBody>
      <dsp:txXfrm rot="-5400000">
        <a:off x="1071937" y="1384920"/>
        <a:ext cx="10440066" cy="898190"/>
      </dsp:txXfrm>
    </dsp:sp>
    <dsp:sp modelId="{A3ACD80D-77D8-4BBA-8EF9-EFF4EAD63B86}">
      <dsp:nvSpPr>
        <dsp:cNvPr id="0" name=""/>
        <dsp:cNvSpPr/>
      </dsp:nvSpPr>
      <dsp:spPr>
        <a:xfrm rot="5400000">
          <a:off x="-229700" y="2902244"/>
          <a:ext cx="1531339" cy="1071937"/>
        </a:xfrm>
        <a:prstGeom prst="chevron">
          <a:avLst/>
        </a:prstGeom>
        <a:gradFill rotWithShape="0">
          <a:gsLst>
            <a:gs pos="0">
              <a:schemeClr val="accent3">
                <a:hueOff val="14054688"/>
                <a:satOff val="21976"/>
                <a:lumOff val="9411"/>
                <a:alphaOff val="0"/>
                <a:tint val="98000"/>
                <a:lumMod val="114000"/>
              </a:schemeClr>
            </a:gs>
            <a:gs pos="100000">
              <a:schemeClr val="accent3">
                <a:hueOff val="14054688"/>
                <a:satOff val="21976"/>
                <a:lumOff val="9411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14054688"/>
              <a:satOff val="21976"/>
              <a:lumOff val="941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3</a:t>
          </a:r>
        </a:p>
      </dsp:txBody>
      <dsp:txXfrm rot="-5400000">
        <a:off x="2" y="3208512"/>
        <a:ext cx="1071937" cy="459402"/>
      </dsp:txXfrm>
    </dsp:sp>
    <dsp:sp modelId="{8AC911BD-779E-4DDD-99E9-D21FB6588A23}">
      <dsp:nvSpPr>
        <dsp:cNvPr id="0" name=""/>
        <dsp:cNvSpPr/>
      </dsp:nvSpPr>
      <dsp:spPr>
        <a:xfrm rot="5400000">
          <a:off x="5818580" y="-2074099"/>
          <a:ext cx="995370" cy="1048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14054688"/>
              <a:satOff val="21976"/>
              <a:lumOff val="94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/>
            <a:t>Что самое важное в походе или экскурсии?</a:t>
          </a:r>
        </a:p>
      </dsp:txBody>
      <dsp:txXfrm rot="-5400000">
        <a:off x="1071937" y="2721134"/>
        <a:ext cx="10440066" cy="8981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6B6B6-417E-4D5B-898E-896AE89FF173}">
      <dsp:nvSpPr>
        <dsp:cNvPr id="0" name=""/>
        <dsp:cNvSpPr/>
      </dsp:nvSpPr>
      <dsp:spPr>
        <a:xfrm rot="5400000">
          <a:off x="-202525" y="203813"/>
          <a:ext cx="1350168" cy="94511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1</a:t>
          </a:r>
        </a:p>
      </dsp:txBody>
      <dsp:txXfrm rot="-5400000">
        <a:off x="0" y="473847"/>
        <a:ext cx="945118" cy="405050"/>
      </dsp:txXfrm>
    </dsp:sp>
    <dsp:sp modelId="{334DD577-1B02-4BB5-9F66-D41BDEC4DD0D}">
      <dsp:nvSpPr>
        <dsp:cNvPr id="0" name=""/>
        <dsp:cNvSpPr/>
      </dsp:nvSpPr>
      <dsp:spPr>
        <a:xfrm rot="5400000">
          <a:off x="5622952" y="-4676545"/>
          <a:ext cx="877609" cy="10233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/>
            <a:t>Что означает, по Вашему мнению, слово "модный"? </a:t>
          </a:r>
        </a:p>
      </dsp:txBody>
      <dsp:txXfrm rot="-5400000">
        <a:off x="945119" y="44129"/>
        <a:ext cx="10190436" cy="791927"/>
      </dsp:txXfrm>
    </dsp:sp>
    <dsp:sp modelId="{44C9EE0C-22EA-4206-9091-F9256FFF382E}">
      <dsp:nvSpPr>
        <dsp:cNvPr id="0" name=""/>
        <dsp:cNvSpPr/>
      </dsp:nvSpPr>
      <dsp:spPr>
        <a:xfrm rot="5400000">
          <a:off x="-202525" y="1356240"/>
          <a:ext cx="1350168" cy="945118"/>
        </a:xfrm>
        <a:prstGeom prst="chevron">
          <a:avLst/>
        </a:prstGeom>
        <a:gradFill rotWithShape="0">
          <a:gsLst>
            <a:gs pos="0">
              <a:schemeClr val="accent5">
                <a:hueOff val="-3204992"/>
                <a:satOff val="-5268"/>
                <a:lumOff val="-196"/>
                <a:alphaOff val="0"/>
                <a:tint val="98000"/>
                <a:lumMod val="114000"/>
              </a:schemeClr>
            </a:gs>
            <a:gs pos="100000">
              <a:schemeClr val="accent5">
                <a:hueOff val="-3204992"/>
                <a:satOff val="-5268"/>
                <a:lumOff val="-19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3204992"/>
              <a:satOff val="-5268"/>
              <a:lumOff val="-19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2</a:t>
          </a:r>
        </a:p>
      </dsp:txBody>
      <dsp:txXfrm rot="-5400000">
        <a:off x="0" y="1626274"/>
        <a:ext cx="945118" cy="405050"/>
      </dsp:txXfrm>
    </dsp:sp>
    <dsp:sp modelId="{D5AF1A1A-EA46-4044-B6D3-8121195572A2}">
      <dsp:nvSpPr>
        <dsp:cNvPr id="0" name=""/>
        <dsp:cNvSpPr/>
      </dsp:nvSpPr>
      <dsp:spPr>
        <a:xfrm rot="5400000">
          <a:off x="5622952" y="-3524118"/>
          <a:ext cx="877609" cy="10233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3204992"/>
              <a:satOff val="-5268"/>
              <a:lumOff val="-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/>
            <a:t>Вы слушаете чужие советы? Чьи советы для Вас особенно важны?</a:t>
          </a:r>
        </a:p>
      </dsp:txBody>
      <dsp:txXfrm rot="-5400000">
        <a:off x="945119" y="1196556"/>
        <a:ext cx="10190436" cy="791927"/>
      </dsp:txXfrm>
    </dsp:sp>
    <dsp:sp modelId="{A3ACD80D-77D8-4BBA-8EF9-EFF4EAD63B86}">
      <dsp:nvSpPr>
        <dsp:cNvPr id="0" name=""/>
        <dsp:cNvSpPr/>
      </dsp:nvSpPr>
      <dsp:spPr>
        <a:xfrm rot="5400000">
          <a:off x="-202525" y="2508668"/>
          <a:ext cx="1350168" cy="945118"/>
        </a:xfrm>
        <a:prstGeom prst="chevron">
          <a:avLst/>
        </a:prstGeom>
        <a:gradFill rotWithShape="0">
          <a:gsLst>
            <a:gs pos="0">
              <a:schemeClr val="accent5">
                <a:hueOff val="-6409983"/>
                <a:satOff val="-10537"/>
                <a:lumOff val="-393"/>
                <a:alphaOff val="0"/>
                <a:tint val="98000"/>
                <a:lumMod val="114000"/>
              </a:schemeClr>
            </a:gs>
            <a:gs pos="100000">
              <a:schemeClr val="accent5">
                <a:hueOff val="-6409983"/>
                <a:satOff val="-10537"/>
                <a:lumOff val="-393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6409983"/>
              <a:satOff val="-10537"/>
              <a:lumOff val="-39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3</a:t>
          </a:r>
        </a:p>
      </dsp:txBody>
      <dsp:txXfrm rot="-5400000">
        <a:off x="0" y="2778702"/>
        <a:ext cx="945118" cy="405050"/>
      </dsp:txXfrm>
    </dsp:sp>
    <dsp:sp modelId="{8AC911BD-779E-4DDD-99E9-D21FB6588A23}">
      <dsp:nvSpPr>
        <dsp:cNvPr id="0" name=""/>
        <dsp:cNvSpPr/>
      </dsp:nvSpPr>
      <dsp:spPr>
        <a:xfrm rot="5400000">
          <a:off x="5622952" y="-2371690"/>
          <a:ext cx="877609" cy="10233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6409983"/>
              <a:satOff val="-10537"/>
              <a:lumOff val="-3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/>
            <a:t>Приведите пример отрицательного влияния моды</a:t>
          </a:r>
        </a:p>
      </dsp:txBody>
      <dsp:txXfrm rot="-5400000">
        <a:off x="945119" y="2348984"/>
        <a:ext cx="10190436" cy="791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39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0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52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07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17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20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25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47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53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3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93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58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94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1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8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8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5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7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microsoft.com/office/2007/relationships/diagramDrawing" Target="../diagrams/drawing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975" y="1400175"/>
            <a:ext cx="10514911" cy="2978150"/>
          </a:xfrm>
        </p:spPr>
        <p:txBody>
          <a:bodyPr/>
          <a:lstStyle/>
          <a:p>
            <a:r>
              <a:rPr lang="ru-RU" sz="6600" b="1" dirty="0">
                <a:solidFill>
                  <a:srgbClr val="FFFFFF"/>
                </a:solidFill>
              </a:rPr>
              <a:t>УСТНОЕ СОБЕСЕДОВАНИЕ</a:t>
            </a:r>
          </a:p>
          <a:p>
            <a:r>
              <a:rPr lang="ru-RU" sz="6600" b="1" dirty="0">
                <a:solidFill>
                  <a:srgbClr val="FFFFFF"/>
                </a:solidFill>
              </a:rPr>
              <a:t>ПО РУССКОМУ ЯЗЫКУ</a:t>
            </a:r>
            <a:endParaRPr sz="6600" b="1">
              <a:solidFill>
                <a:srgbClr val="FF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7750" y="4724400"/>
            <a:ext cx="10320159" cy="1077913"/>
          </a:xfrm>
        </p:spPr>
        <p:txBody>
          <a:bodyPr>
            <a:noAutofit/>
          </a:bodyPr>
          <a:lstStyle/>
          <a:p>
            <a:pPr algn="r"/>
            <a:r>
              <a:rPr lang="ru-RU" sz="3000" dirty="0"/>
              <a:t>Допуск к основному государственному</a:t>
            </a:r>
            <a:r>
              <a:rPr lang="en-US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ru-RU" sz="3000" dirty="0"/>
              <a:t>экзамену</a:t>
            </a:r>
            <a:r>
              <a:rPr lang="ru-RU" sz="3000" dirty="0">
                <a:solidFill>
                  <a:srgbClr val="F5A408"/>
                </a:solidFill>
                <a:latin typeface="Century Gothic"/>
                <a:cs typeface="+mn-ea"/>
              </a:rPr>
              <a:t> </a:t>
            </a:r>
            <a:r>
              <a:rPr lang="ru-RU" sz="3000" dirty="0"/>
              <a:t>в 2018 году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433868"/>
            <a:ext cx="1466910" cy="424142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0" y="6527322"/>
            <a:ext cx="1859352" cy="23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6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90550"/>
            <a:ext cx="10480675" cy="1476105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Оценка выполнения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</a:rPr>
              <a:t>задания 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675522"/>
              </p:ext>
            </p:extLst>
          </p:nvPr>
        </p:nvGraphicFramePr>
        <p:xfrm>
          <a:off x="238156" y="2381250"/>
          <a:ext cx="11658598" cy="3535680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10334624">
                  <a:extLst>
                    <a:ext uri="{9D8B030D-6E8A-4147-A177-3AD203B41FA5}">
                      <a16:colId xmlns:a16="http://schemas.microsoft.com/office/drawing/2014/main" xmlns="" val="54417165"/>
                    </a:ext>
                  </a:extLst>
                </a:gridCol>
                <a:gridCol w="1323974">
                  <a:extLst>
                    <a:ext uri="{9D8B030D-6E8A-4147-A177-3AD203B41FA5}">
                      <a16:colId xmlns:a16="http://schemas.microsoft.com/office/drawing/2014/main" xmlns="" val="107946818"/>
                    </a:ext>
                  </a:extLst>
                </a:gridCol>
              </a:tblGrid>
              <a:tr h="752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Критерии оценивания пересказа текста 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2900" dirty="0">
                          <a:effectLst/>
                        </a:rPr>
                        <a:t>с включением приведённого высказывания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49413921"/>
                  </a:ext>
                </a:extLst>
              </a:tr>
              <a:tr h="31264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b="1" dirty="0">
                          <a:effectLst/>
                        </a:rPr>
                        <a:t>Критерий 2. Работа с высказыванием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6129215"/>
                  </a:ext>
                </a:extLst>
              </a:tr>
              <a:tr h="615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Высказывание учащийся включил в текст во время пересказа уместно, логично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50149987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Высказывание включил в текст при пересказе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2900" dirty="0">
                          <a:effectLst/>
                        </a:rPr>
                        <a:t>не уместно и не логично,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ИЛИ высказывание не включил в текст при пересказе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9913712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177" y="6059219"/>
            <a:ext cx="12153181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200" b="1" dirty="0">
                <a:solidFill>
                  <a:srgbClr val="C00000"/>
                </a:solidFill>
              </a:rPr>
              <a:t>2 балла – максимум за задание 2</a:t>
            </a:r>
          </a:p>
        </p:txBody>
      </p:sp>
    </p:spTree>
    <p:extLst>
      <p:ext uri="{BB962C8B-B14F-4D97-AF65-F5344CB8AC3E}">
        <p14:creationId xmlns:p14="http://schemas.microsoft.com/office/powerpoint/2010/main" val="2473633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075" y="466725"/>
            <a:ext cx="10148828" cy="1547813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FFFFFF"/>
                </a:solidFill>
              </a:rPr>
              <a:t>Дополнительная оценка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400" b="1" dirty="0">
                <a:solidFill>
                  <a:srgbClr val="FFFFFF"/>
                </a:solidFill>
              </a:rPr>
              <a:t>выполнения заданий 1 и 2</a:t>
            </a:r>
            <a:endParaRPr lang="ru-RU" sz="4800" b="1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337826"/>
              </p:ext>
            </p:extLst>
          </p:nvPr>
        </p:nvGraphicFramePr>
        <p:xfrm>
          <a:off x="228630" y="2409825"/>
          <a:ext cx="11706224" cy="3741619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10220324">
                  <a:extLst>
                    <a:ext uri="{9D8B030D-6E8A-4147-A177-3AD203B41FA5}">
                      <a16:colId xmlns:a16="http://schemas.microsoft.com/office/drawing/2014/main" xmlns="" val="54417165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xmlns="" val="107946818"/>
                    </a:ext>
                  </a:extLst>
                </a:gridCol>
              </a:tblGrid>
              <a:tr h="1114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dirty="0">
                          <a:effectLst/>
                        </a:rPr>
                        <a:t>Критерии оценивания правильности речи 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3300" dirty="0">
                          <a:effectLst/>
                        </a:rPr>
                        <a:t>в заданиях 1 и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dirty="0">
                          <a:effectLst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49413921"/>
                  </a:ext>
                </a:extLst>
              </a:tr>
              <a:tr h="312641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ru-RU" sz="3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Грамматические, речевые, орфоэпические ошибки, искажения слов отсутствуют</a:t>
                      </a:r>
                      <a:endParaRPr lang="ru-RU" sz="33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ru-RU" sz="3300" dirty="0">
                          <a:effectLst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31651092"/>
                  </a:ext>
                </a:extLst>
              </a:tr>
              <a:tr h="312641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ru-RU" sz="3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Учащийся допустил не более 3 ошибок и/или искажений слов</a:t>
                      </a:r>
                      <a:endParaRPr lang="ru-RU" sz="33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85372301"/>
                  </a:ext>
                </a:extLst>
              </a:tr>
              <a:tr h="615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dirty="0">
                          <a:effectLst/>
                        </a:rPr>
                        <a:t>Допустил более </a:t>
                      </a:r>
                      <a:r>
                        <a:rPr lang="ru-RU" sz="3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 ошибок и/или искажений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dirty="0">
                          <a:effectLst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5014998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57157" y="6086475"/>
            <a:ext cx="12153181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200" b="1" dirty="0">
                <a:solidFill>
                  <a:srgbClr val="C00000"/>
                </a:solidFill>
              </a:rPr>
              <a:t>2 балла – максимум за правильность речи</a:t>
            </a:r>
          </a:p>
        </p:txBody>
      </p:sp>
    </p:spTree>
    <p:extLst>
      <p:ext uri="{BB962C8B-B14F-4D97-AF65-F5344CB8AC3E}">
        <p14:creationId xmlns:p14="http://schemas.microsoft.com/office/powerpoint/2010/main" val="4275338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6201"/>
            <a:ext cx="10379075" cy="1332122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Общий балл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</a:rPr>
              <a:t>за выполнение заданий 1 и 2</a:t>
            </a:r>
            <a:endParaRPr lang="ru-RU" sz="4800" b="1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7" name="Схема 7"/>
          <p:cNvGraphicFramePr/>
          <p:nvPr>
            <p:extLst>
              <p:ext uri="{D42A27DB-BD31-4B8C-83A1-F6EECF244321}">
                <p14:modId xmlns:p14="http://schemas.microsoft.com/office/powerpoint/2010/main" val="183148232"/>
              </p:ext>
            </p:extLst>
          </p:nvPr>
        </p:nvGraphicFramePr>
        <p:xfrm>
          <a:off x="219075" y="2381250"/>
          <a:ext cx="11760080" cy="429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55916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361"/>
            <a:ext cx="4108450" cy="502129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500" b="1" dirty="0">
                <a:solidFill>
                  <a:srgbClr val="FFFFFF"/>
                </a:solidFill>
              </a:rPr>
              <a:t>ЗАДАНИЕ 3</a:t>
            </a:r>
            <a:r>
              <a:rPr lang="en-US" sz="3500" b="1" dirty="0">
                <a:solidFill>
                  <a:srgbClr val="FFFFFF"/>
                </a:solidFill>
                <a:latin typeface="Century Gothic"/>
                <a:cs typeface="+mj-ea"/>
              </a:rPr>
              <a:t>. </a:t>
            </a:r>
            <a:r>
              <a:rPr lang="en-US" sz="3500" b="1" dirty="0" err="1">
                <a:solidFill>
                  <a:srgbClr val="FFFFFF"/>
                </a:solidFill>
                <a:latin typeface="Century Gothic"/>
                <a:cs typeface="+mj-ea"/>
              </a:rPr>
              <a:t>Монологическое</a:t>
            </a:r>
            <a:r>
              <a:rPr lang="en-US" sz="3500" b="1" dirty="0">
                <a:solidFill>
                  <a:srgbClr val="FFFFFF"/>
                </a:solidFill>
                <a:latin typeface="Century Gothic"/>
                <a:cs typeface="+mj-ea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Century Gothic"/>
                <a:cs typeface="+mj-ea"/>
              </a:rPr>
              <a:t>высказывание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sz="3600" err="1">
                <a:solidFill>
                  <a:srgbClr val="FFFFFF"/>
                </a:solidFill>
                <a:latin typeface="Century Gothic"/>
                <a:cs typeface="+mj-ea"/>
              </a:rPr>
              <a:t>Выберите</a:t>
            </a:r>
            <a:r>
              <a:rPr lang="en-US" sz="3600" dirty="0">
                <a:solidFill>
                  <a:srgbClr val="FFFFFF"/>
                </a:solidFill>
                <a:latin typeface="Century Gothic"/>
                <a:cs typeface="+mj-ea"/>
              </a:rPr>
              <a:t>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sz="3600" err="1">
                <a:solidFill>
                  <a:srgbClr val="FFFFFF"/>
                </a:solidFill>
                <a:latin typeface="Century Gothic"/>
                <a:cs typeface="+mj-ea"/>
              </a:rPr>
              <a:t>одну</a:t>
            </a:r>
            <a:r>
              <a:rPr lang="en-US" sz="3600" dirty="0">
                <a:solidFill>
                  <a:srgbClr val="FFFFFF"/>
                </a:solidFill>
                <a:latin typeface="Century Gothic"/>
                <a:cs typeface="+mj-ea"/>
              </a:rPr>
              <a:t> </a:t>
            </a:r>
            <a:r>
              <a:rPr lang="en-US" sz="3600" err="1">
                <a:solidFill>
                  <a:srgbClr val="FFFFFF"/>
                </a:solidFill>
                <a:latin typeface="Century Gothic"/>
                <a:cs typeface="+mj-ea"/>
              </a:rPr>
              <a:t>из</a:t>
            </a:r>
            <a:r>
              <a:rPr lang="en-US" sz="3600" dirty="0">
                <a:solidFill>
                  <a:srgbClr val="FFFFFF"/>
                </a:solidFill>
                <a:latin typeface="Century Gothic"/>
                <a:cs typeface="+mj-ea"/>
              </a:rPr>
              <a:t> </a:t>
            </a:r>
            <a:r>
              <a:rPr lang="en-US" sz="3600" err="1">
                <a:solidFill>
                  <a:srgbClr val="FFFFFF"/>
                </a:solidFill>
                <a:latin typeface="Century Gothic"/>
                <a:cs typeface="+mj-ea"/>
              </a:rPr>
              <a:t>тем</a:t>
            </a:r>
            <a:r>
              <a:rPr lang="en-US" sz="3600" dirty="0">
                <a:solidFill>
                  <a:srgbClr val="FFFFFF"/>
                </a:solidFill>
                <a:latin typeface="Century Gothic"/>
                <a:cs typeface="+mj-ea"/>
              </a:rPr>
              <a:t> 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sz="3600" err="1">
                <a:solidFill>
                  <a:srgbClr val="FFFFFF"/>
                </a:solidFill>
                <a:latin typeface="Century Gothic"/>
                <a:cs typeface="+mj-ea"/>
              </a:rPr>
              <a:t>для</a:t>
            </a:r>
            <a:r>
              <a:rPr lang="en-US" sz="3600" dirty="0">
                <a:solidFill>
                  <a:srgbClr val="FFFFFF"/>
                </a:solidFill>
                <a:latin typeface="Century Gothic"/>
                <a:cs typeface="+mj-ea"/>
              </a:rPr>
              <a:t> </a:t>
            </a:r>
            <a:r>
              <a:rPr lang="en-US" sz="3600" err="1">
                <a:solidFill>
                  <a:srgbClr val="FFFFFF"/>
                </a:solidFill>
                <a:latin typeface="Century Gothic"/>
                <a:cs typeface="+mj-ea"/>
              </a:rPr>
              <a:t>бесед</a:t>
            </a:r>
            <a:r>
              <a:rPr lang="en-US" sz="3600" err="1">
                <a:solidFill>
                  <a:srgbClr val="EBEBEB"/>
                </a:solidFill>
                <a:latin typeface="Century Gothic"/>
                <a:cs typeface="+mj-ea"/>
              </a:rPr>
              <a:t>ы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endParaRPr lang="en-US" sz="1800">
              <a:solidFill>
                <a:srgbClr val="EBEBEB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977" y="47361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2151" y="909348"/>
            <a:ext cx="1700813" cy="238125"/>
          </a:xfrm>
          <a:prstGeom prst="rect">
            <a:avLst/>
          </a:prstGeom>
        </p:spPr>
      </p:pic>
      <p:sp>
        <p:nvSpPr>
          <p:cNvPr id="5" name="Стрелка: вправо 4"/>
          <p:cNvSpPr/>
          <p:nvPr/>
        </p:nvSpPr>
        <p:spPr>
          <a:xfrm>
            <a:off x="-190500" y="4800990"/>
            <a:ext cx="2955925" cy="1418835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b="1" dirty="0">
                <a:solidFill>
                  <a:srgbClr val="7A2A08"/>
                </a:solidFill>
              </a:rPr>
              <a:t>1 </a:t>
            </a:r>
            <a:r>
              <a:rPr lang="en-US" b="1" dirty="0" err="1">
                <a:solidFill>
                  <a:srgbClr val="7A2A08"/>
                </a:solidFill>
              </a:rPr>
              <a:t>минута</a:t>
            </a:r>
            <a:r>
              <a:rPr lang="en-US" b="1" dirty="0">
                <a:latin typeface="+mn-ea"/>
                <a:cs typeface="+mn-ea"/>
              </a:rPr>
              <a:t/>
            </a:r>
            <a:br>
              <a:rPr lang="en-US" b="1" dirty="0">
                <a:latin typeface="+mn-ea"/>
                <a:cs typeface="+mn-ea"/>
              </a:rPr>
            </a:br>
            <a:r>
              <a:rPr lang="en-US" b="1" dirty="0" err="1">
                <a:solidFill>
                  <a:srgbClr val="7A2A08"/>
                </a:solidFill>
              </a:rPr>
              <a:t>на</a:t>
            </a:r>
            <a:r>
              <a:rPr lang="en-US" b="1" dirty="0">
                <a:solidFill>
                  <a:srgbClr val="7A2A08"/>
                </a:solidFill>
              </a:rPr>
              <a:t> </a:t>
            </a:r>
            <a:r>
              <a:rPr lang="en-US" b="1" dirty="0" err="1">
                <a:solidFill>
                  <a:srgbClr val="7A2A08"/>
                </a:solidFill>
              </a:rPr>
              <a:t>подготовку</a:t>
            </a:r>
            <a:endParaRPr lang="ru-RU" b="1" dirty="0" err="1"/>
          </a:p>
        </p:txBody>
      </p:sp>
      <p:graphicFrame>
        <p:nvGraphicFramePr>
          <p:cNvPr id="8" name="Схема 8"/>
          <p:cNvGraphicFramePr/>
          <p:nvPr>
            <p:extLst>
              <p:ext uri="{D42A27DB-BD31-4B8C-83A1-F6EECF244321}">
                <p14:modId xmlns:p14="http://schemas.microsoft.com/office/powerpoint/2010/main" val="3260221473"/>
              </p:ext>
            </p:extLst>
          </p:nvPr>
        </p:nvGraphicFramePr>
        <p:xfrm>
          <a:off x="5179803" y="1305644"/>
          <a:ext cx="6245436" cy="5498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 bwMode="gray">
          <a:xfrm>
            <a:off x="4838700" y="485775"/>
            <a:ext cx="5828193" cy="728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800" b="1" dirty="0">
                <a:solidFill>
                  <a:srgbClr val="7A2A08"/>
                </a:solidFill>
              </a:rPr>
              <a:t>Темы для монолога</a:t>
            </a:r>
            <a:endParaRPr lang="ru-RU" sz="3800" dirty="0">
              <a:solidFill>
                <a:srgbClr val="7A2A08"/>
              </a:solidFill>
            </a:endParaRPr>
          </a:p>
        </p:txBody>
      </p:sp>
      <p:pic>
        <p:nvPicPr>
          <p:cNvPr id="40" name="Рисунок 39" descr="File:1328101886 HourGlass.png - Wikimedia Common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695575" y="4912413"/>
            <a:ext cx="1192092" cy="12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7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10515600" cy="1181548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FFFF"/>
                </a:solidFill>
              </a:rPr>
              <a:t>Карточка поможет ученику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000" b="1" dirty="0">
                <a:solidFill>
                  <a:srgbClr val="FFFFFF"/>
                </a:solidFill>
              </a:rPr>
              <a:t>рассказать о празднике</a:t>
            </a:r>
            <a:endParaRPr lang="ru-RU" sz="400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150" y="50320"/>
            <a:ext cx="1359020" cy="392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092132" y="905773"/>
            <a:ext cx="1700813" cy="238125"/>
          </a:xfrm>
          <a:prstGeom prst="rect">
            <a:avLst/>
          </a:prstGeom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2" y="2953548"/>
            <a:ext cx="4178150" cy="2924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Схема 10"/>
          <p:cNvGraphicFramePr/>
          <p:nvPr>
            <p:extLst>
              <p:ext uri="{D42A27DB-BD31-4B8C-83A1-F6EECF244321}">
                <p14:modId xmlns:p14="http://schemas.microsoft.com/office/powerpoint/2010/main" val="2551797508"/>
              </p:ext>
            </p:extLst>
          </p:nvPr>
        </p:nvGraphicFramePr>
        <p:xfrm>
          <a:off x="4314825" y="2382048"/>
          <a:ext cx="7043738" cy="4067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Рисунок 39" descr="File:1328101886 HourGlass.png - Wikimedia Common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8325" y="5543550"/>
            <a:ext cx="986077" cy="987665"/>
          </a:xfrm>
          <a:prstGeom prst="rect">
            <a:avLst/>
          </a:prstGeom>
        </p:spPr>
      </p:pic>
      <p:sp>
        <p:nvSpPr>
          <p:cNvPr id="15" name="Стрелка: вправо 14"/>
          <p:cNvSpPr/>
          <p:nvPr/>
        </p:nvSpPr>
        <p:spPr>
          <a:xfrm flipH="1">
            <a:off x="10337323" y="5305425"/>
            <a:ext cx="2974226" cy="13541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rgbClr val="7A2A08"/>
                </a:solidFill>
              </a:rPr>
              <a:t>3 </a:t>
            </a:r>
            <a:r>
              <a:rPr lang="en-US" b="1" dirty="0" err="1">
                <a:solidFill>
                  <a:srgbClr val="7A2A08"/>
                </a:solidFill>
              </a:rPr>
              <a:t>минуты</a:t>
            </a:r>
            <a:r>
              <a:rPr lang="en-US" b="1" dirty="0">
                <a:latin typeface="+mn-ea"/>
                <a:cs typeface="+mn-ea"/>
              </a:rPr>
              <a:t/>
            </a:r>
            <a:br>
              <a:rPr lang="en-US" b="1" dirty="0">
                <a:latin typeface="+mn-ea"/>
                <a:cs typeface="+mn-ea"/>
              </a:rPr>
            </a:br>
            <a:r>
              <a:rPr lang="en-US" b="1" dirty="0" err="1">
                <a:solidFill>
                  <a:srgbClr val="7A2A08"/>
                </a:solidFill>
              </a:rPr>
              <a:t>на</a:t>
            </a:r>
            <a:r>
              <a:rPr lang="en-US" b="1" dirty="0">
                <a:solidFill>
                  <a:srgbClr val="7A2A08"/>
                </a:solidFill>
              </a:rPr>
              <a:t> </a:t>
            </a:r>
            <a:r>
              <a:rPr lang="en-US" b="1" dirty="0" err="1">
                <a:solidFill>
                  <a:srgbClr val="7A2A08"/>
                </a:solidFill>
              </a:rPr>
              <a:t>монолог</a:t>
            </a:r>
            <a:endParaRPr lang="ru-RU" b="1" dirty="0" err="1"/>
          </a:p>
        </p:txBody>
      </p:sp>
    </p:spTree>
    <p:extLst>
      <p:ext uri="{BB962C8B-B14F-4D97-AF65-F5344CB8AC3E}">
        <p14:creationId xmlns:p14="http://schemas.microsoft.com/office/powerpoint/2010/main" val="4104719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552450"/>
            <a:ext cx="10515600" cy="1418326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FFFF"/>
                </a:solidFill>
              </a:rPr>
              <a:t>Карточка поможет ученику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000" b="1" dirty="0">
                <a:solidFill>
                  <a:srgbClr val="FFFFFF"/>
                </a:solidFill>
              </a:rPr>
              <a:t>рассказать о походе</a:t>
            </a:r>
            <a:endParaRPr lang="ru-RU" sz="400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150" y="50320"/>
            <a:ext cx="1359020" cy="392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092132" y="905773"/>
            <a:ext cx="1700813" cy="238125"/>
          </a:xfrm>
          <a:prstGeom prst="rect">
            <a:avLst/>
          </a:prstGeom>
        </p:spPr>
      </p:pic>
      <p:graphicFrame>
        <p:nvGraphicFramePr>
          <p:cNvPr id="10" name="Схема 10"/>
          <p:cNvGraphicFramePr/>
          <p:nvPr>
            <p:extLst>
              <p:ext uri="{D42A27DB-BD31-4B8C-83A1-F6EECF244321}">
                <p14:modId xmlns:p14="http://schemas.microsoft.com/office/powerpoint/2010/main" val="297731429"/>
              </p:ext>
            </p:extLst>
          </p:nvPr>
        </p:nvGraphicFramePr>
        <p:xfrm>
          <a:off x="685800" y="2405692"/>
          <a:ext cx="10155806" cy="4124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39" descr="File:1328101886 HourGlass.png - Wikimedia Common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5949" y="5227968"/>
            <a:ext cx="986077" cy="987665"/>
          </a:xfrm>
          <a:prstGeom prst="rect">
            <a:avLst/>
          </a:prstGeom>
        </p:spPr>
      </p:pic>
      <p:sp>
        <p:nvSpPr>
          <p:cNvPr id="15" name="Стрелка: вправо 14"/>
          <p:cNvSpPr/>
          <p:nvPr/>
        </p:nvSpPr>
        <p:spPr>
          <a:xfrm flipH="1">
            <a:off x="10210800" y="5048250"/>
            <a:ext cx="2974226" cy="13541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rgbClr val="7A2A08"/>
                </a:solidFill>
              </a:rPr>
              <a:t>3 </a:t>
            </a:r>
            <a:r>
              <a:rPr lang="en-US" b="1" dirty="0" err="1">
                <a:solidFill>
                  <a:srgbClr val="7A2A08"/>
                </a:solidFill>
              </a:rPr>
              <a:t>минуты</a:t>
            </a:r>
            <a:r>
              <a:rPr lang="en-US" b="1" dirty="0">
                <a:latin typeface="+mn-ea"/>
                <a:cs typeface="+mn-ea"/>
              </a:rPr>
              <a:t/>
            </a:r>
            <a:br>
              <a:rPr lang="en-US" b="1" dirty="0">
                <a:latin typeface="+mn-ea"/>
                <a:cs typeface="+mn-ea"/>
              </a:rPr>
            </a:br>
            <a:r>
              <a:rPr lang="en-US" b="1" dirty="0" err="1">
                <a:solidFill>
                  <a:srgbClr val="7A2A08"/>
                </a:solidFill>
              </a:rPr>
              <a:t>на</a:t>
            </a:r>
            <a:r>
              <a:rPr lang="en-US" b="1" dirty="0">
                <a:solidFill>
                  <a:srgbClr val="7A2A08"/>
                </a:solidFill>
              </a:rPr>
              <a:t> </a:t>
            </a:r>
            <a:r>
              <a:rPr lang="en-US" b="1" dirty="0" err="1">
                <a:solidFill>
                  <a:srgbClr val="7A2A08"/>
                </a:solidFill>
              </a:rPr>
              <a:t>монолог</a:t>
            </a:r>
            <a:endParaRPr lang="ru-RU" b="1" dirty="0" err="1"/>
          </a:p>
        </p:txBody>
      </p:sp>
    </p:spTree>
    <p:extLst>
      <p:ext uri="{BB962C8B-B14F-4D97-AF65-F5344CB8AC3E}">
        <p14:creationId xmlns:p14="http://schemas.microsoft.com/office/powerpoint/2010/main" val="1496578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697301"/>
            <a:ext cx="10515600" cy="1181548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FFFFFF"/>
                </a:solidFill>
              </a:rPr>
              <a:t>Карточка поможет ученику 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400" b="1" dirty="0">
                <a:solidFill>
                  <a:srgbClr val="FFFFFF"/>
                </a:solidFill>
              </a:rPr>
              <a:t>высказаться о моде</a:t>
            </a:r>
            <a:endParaRPr lang="ru-RU" sz="440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150" y="50320"/>
            <a:ext cx="1359020" cy="392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092132" y="905773"/>
            <a:ext cx="1700813" cy="238125"/>
          </a:xfrm>
          <a:prstGeom prst="rect">
            <a:avLst/>
          </a:prstGeom>
        </p:spPr>
      </p:pic>
      <p:graphicFrame>
        <p:nvGraphicFramePr>
          <p:cNvPr id="10" name="Схема 10"/>
          <p:cNvGraphicFramePr/>
          <p:nvPr>
            <p:extLst>
              <p:ext uri="{D42A27DB-BD31-4B8C-83A1-F6EECF244321}">
                <p14:modId xmlns:p14="http://schemas.microsoft.com/office/powerpoint/2010/main" val="3274284930"/>
              </p:ext>
            </p:extLst>
          </p:nvPr>
        </p:nvGraphicFramePr>
        <p:xfrm>
          <a:off x="676275" y="2470390"/>
          <a:ext cx="9810750" cy="4060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39" descr="File:1328101886 HourGlass.png - Wikimedia Common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2151" y="5539954"/>
            <a:ext cx="986077" cy="987665"/>
          </a:xfrm>
          <a:prstGeom prst="rect">
            <a:avLst/>
          </a:prstGeom>
        </p:spPr>
      </p:pic>
      <p:sp>
        <p:nvSpPr>
          <p:cNvPr id="15" name="Стрелка: вправо 14"/>
          <p:cNvSpPr/>
          <p:nvPr/>
        </p:nvSpPr>
        <p:spPr>
          <a:xfrm flipH="1">
            <a:off x="10210800" y="5353050"/>
            <a:ext cx="2974226" cy="13541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rgbClr val="7A2A08"/>
                </a:solidFill>
              </a:rPr>
              <a:t>3 </a:t>
            </a:r>
            <a:r>
              <a:rPr lang="en-US" b="1" dirty="0" err="1">
                <a:solidFill>
                  <a:srgbClr val="7A2A08"/>
                </a:solidFill>
              </a:rPr>
              <a:t>минуты</a:t>
            </a:r>
            <a:r>
              <a:rPr lang="en-US" b="1" dirty="0">
                <a:latin typeface="+mn-ea"/>
                <a:cs typeface="+mn-ea"/>
              </a:rPr>
              <a:t/>
            </a:r>
            <a:br>
              <a:rPr lang="en-US" b="1" dirty="0">
                <a:latin typeface="+mn-ea"/>
                <a:cs typeface="+mn-ea"/>
              </a:rPr>
            </a:br>
            <a:r>
              <a:rPr lang="en-US" b="1" dirty="0" err="1">
                <a:solidFill>
                  <a:srgbClr val="7A2A08"/>
                </a:solidFill>
              </a:rPr>
              <a:t>на</a:t>
            </a:r>
            <a:r>
              <a:rPr lang="en-US" b="1" dirty="0">
                <a:solidFill>
                  <a:srgbClr val="7A2A08"/>
                </a:solidFill>
              </a:rPr>
              <a:t> </a:t>
            </a:r>
            <a:r>
              <a:rPr lang="en-US" b="1" dirty="0" err="1">
                <a:solidFill>
                  <a:srgbClr val="7A2A08"/>
                </a:solidFill>
              </a:rPr>
              <a:t>монолог</a:t>
            </a:r>
            <a:endParaRPr lang="ru-RU" b="1" dirty="0" err="1"/>
          </a:p>
        </p:txBody>
      </p:sp>
    </p:spTree>
    <p:extLst>
      <p:ext uri="{BB962C8B-B14F-4D97-AF65-F5344CB8AC3E}">
        <p14:creationId xmlns:p14="http://schemas.microsoft.com/office/powerpoint/2010/main" val="3801673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375" y="588963"/>
            <a:ext cx="10825163" cy="1367795"/>
          </a:xfrm>
        </p:spPr>
        <p:txBody>
          <a:bodyPr/>
          <a:lstStyle/>
          <a:p>
            <a:pPr algn="ctr"/>
            <a:r>
              <a:rPr lang="ru-RU" sz="5000" b="1" dirty="0">
                <a:solidFill>
                  <a:srgbClr val="FFFFFF"/>
                </a:solidFill>
              </a:rPr>
              <a:t>Оценка выполнения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5000" b="1" dirty="0">
                <a:solidFill>
                  <a:srgbClr val="FFFFFF"/>
                </a:solidFill>
              </a:rPr>
              <a:t>задания 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106638"/>
              </p:ext>
            </p:extLst>
          </p:nvPr>
        </p:nvGraphicFramePr>
        <p:xfrm>
          <a:off x="190500" y="2381250"/>
          <a:ext cx="11868149" cy="393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1774">
                  <a:extLst>
                    <a:ext uri="{9D8B030D-6E8A-4147-A177-3AD203B41FA5}">
                      <a16:colId xmlns:a16="http://schemas.microsoft.com/office/drawing/2014/main" xmlns="" val="2380539436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xmlns="" val="50584840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Критерии оценки монолога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88163326"/>
                  </a:ext>
                </a:extLst>
              </a:tr>
              <a:tr h="27926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b="1" dirty="0">
                          <a:effectLst/>
                        </a:rPr>
                        <a:t>Критерий 1. Выполнение коммуникативной задачи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064974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Учащийся справился с коммуникативной задачей. Ответил на все вопросы. Фактические ошибки отсутствуют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92910868"/>
                  </a:ext>
                </a:extLst>
              </a:tr>
              <a:tr h="765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Предпринял попытку справиться с </a:t>
                      </a:r>
                      <a:r>
                        <a:rPr lang="ru-RU" sz="3100" dirty="0" err="1">
                          <a:effectLst/>
                        </a:rPr>
                        <a:t>коммуника-тивной</a:t>
                      </a:r>
                      <a:r>
                        <a:rPr lang="ru-RU" sz="3100" dirty="0">
                          <a:effectLst/>
                        </a:rPr>
                        <a:t> задачей, но не на все вопросы ответил,</a:t>
                      </a:r>
                      <a:endParaRPr lang="ru-RU" dirty="0">
                        <a:effectLst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ru-RU" sz="3100" dirty="0">
                          <a:effectLst/>
                        </a:rPr>
                        <a:t>и/или допустил фактические ошибки</a:t>
                      </a:r>
                      <a:endParaRPr sz="3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43164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076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613" y="530795"/>
            <a:ext cx="10652125" cy="1548830"/>
          </a:xfrm>
        </p:spPr>
        <p:txBody>
          <a:bodyPr/>
          <a:lstStyle/>
          <a:p>
            <a:pPr algn="ctr"/>
            <a:r>
              <a:rPr lang="ru-RU" sz="5000" b="1" dirty="0">
                <a:solidFill>
                  <a:srgbClr val="FFFFFF"/>
                </a:solidFill>
              </a:rPr>
              <a:t>Оценка выполнения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5000" b="1" dirty="0">
                <a:solidFill>
                  <a:srgbClr val="FFFFFF"/>
                </a:solidFill>
              </a:rPr>
              <a:t>задания 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100020"/>
              </p:ext>
            </p:extLst>
          </p:nvPr>
        </p:nvGraphicFramePr>
        <p:xfrm>
          <a:off x="247650" y="2343150"/>
          <a:ext cx="11620499" cy="3947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49">
                  <a:extLst>
                    <a:ext uri="{9D8B030D-6E8A-4147-A177-3AD203B41FA5}">
                      <a16:colId xmlns:a16="http://schemas.microsoft.com/office/drawing/2014/main" xmlns="" val="238053943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xmlns="" val="50584840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Критерии оценки монолога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88163326"/>
                  </a:ext>
                </a:extLst>
              </a:tr>
              <a:tr h="26125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Критерий 2. Речевое оформление 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026915"/>
                  </a:ext>
                </a:extLst>
              </a:tr>
              <a:tr h="873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Высказывание характеризуется смысловой цельностью, речевой связностью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2800" dirty="0">
                          <a:effectLst/>
                        </a:rPr>
                        <a:t>и последовательностью: логические ошибки отсутствуют, последовательность не нарушена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15113307"/>
                  </a:ext>
                </a:extLst>
              </a:tr>
              <a:tr h="585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Высказывание нелогично, изложение непоследовательно. Присутствуют логические ошибки (1 или более)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293412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196642"/>
            <a:ext cx="12152313" cy="6617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700" b="1" dirty="0">
                <a:solidFill>
                  <a:srgbClr val="C00000"/>
                </a:solidFill>
              </a:rPr>
              <a:t>2 балла – максимум за монолог</a:t>
            </a:r>
          </a:p>
        </p:txBody>
      </p:sp>
    </p:spTree>
    <p:extLst>
      <p:ext uri="{BB962C8B-B14F-4D97-AF65-F5344CB8AC3E}">
        <p14:creationId xmlns:p14="http://schemas.microsoft.com/office/powerpoint/2010/main" val="2321477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768022"/>
            <a:ext cx="9020205" cy="908378"/>
          </a:xfrm>
        </p:spPr>
        <p:txBody>
          <a:bodyPr/>
          <a:lstStyle/>
          <a:p>
            <a:pPr algn="ctr"/>
            <a:r>
              <a:rPr lang="ru-RU" sz="5000" b="1" dirty="0">
                <a:solidFill>
                  <a:srgbClr val="FFFFFF"/>
                </a:solidFill>
              </a:rPr>
              <a:t>Задание 4. Диалог</a:t>
            </a:r>
            <a:endParaRPr lang="ru-RU" sz="5000">
              <a:solidFill>
                <a:srgbClr val="FFFFFF"/>
              </a:solidFill>
            </a:endParaRPr>
          </a:p>
        </p:txBody>
      </p:sp>
      <p:sp>
        <p:nvSpPr>
          <p:cNvPr id="5" name="Стрелка: вправо 4"/>
          <p:cNvSpPr/>
          <p:nvPr/>
        </p:nvSpPr>
        <p:spPr>
          <a:xfrm flipH="1">
            <a:off x="9705975" y="3816350"/>
            <a:ext cx="2974226" cy="13541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solidFill>
                  <a:srgbClr val="7A2A08"/>
                </a:solidFill>
                <a:latin typeface="Century Gothic"/>
                <a:cs typeface="+mn-ea"/>
              </a:rPr>
              <a:t>0 </a:t>
            </a:r>
            <a:r>
              <a:rPr lang="en-US" sz="2000" b="1" dirty="0" err="1">
                <a:solidFill>
                  <a:srgbClr val="7A2A08"/>
                </a:solidFill>
                <a:latin typeface="Century Gothic"/>
                <a:cs typeface="+mn-ea"/>
              </a:rPr>
              <a:t>минут</a:t>
            </a:r>
            <a:r>
              <a:rPr lang="en-US" sz="2000" b="1" dirty="0">
                <a:latin typeface="+mn-ea"/>
                <a:cs typeface="+mn-ea"/>
              </a:rPr>
              <a:t/>
            </a:r>
            <a:br>
              <a:rPr lang="en-US" sz="2000" b="1" dirty="0">
                <a:latin typeface="+mn-ea"/>
                <a:cs typeface="+mn-ea"/>
              </a:rPr>
            </a:br>
            <a:r>
              <a:rPr lang="en-US" sz="2000" b="1" dirty="0" err="1">
                <a:solidFill>
                  <a:srgbClr val="7A2A08"/>
                </a:solidFill>
              </a:rPr>
              <a:t>на</a:t>
            </a:r>
            <a:r>
              <a:rPr lang="en-US" sz="2000" b="1" dirty="0">
                <a:solidFill>
                  <a:srgbClr val="7A2A08"/>
                </a:solidFill>
              </a:rPr>
              <a:t> </a:t>
            </a:r>
            <a:r>
              <a:rPr lang="en-US" sz="2000" b="1" dirty="0" err="1">
                <a:solidFill>
                  <a:srgbClr val="7A2A08"/>
                </a:solidFill>
              </a:rPr>
              <a:t>подготовку</a:t>
            </a:r>
            <a:endParaRPr lang="ru-RU" sz="2000" b="1"/>
          </a:p>
        </p:txBody>
      </p:sp>
      <p:pic>
        <p:nvPicPr>
          <p:cNvPr id="7" name="Рисунок 6" descr="File:1328101886 HourGlass.pn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275" y="5320163"/>
            <a:ext cx="1201978" cy="1204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" y="2352675"/>
            <a:ext cx="11242675" cy="403187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sz="3200" dirty="0"/>
              <a:t>Во время беседы Вам будут заданы вопросы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sz="3200" dirty="0"/>
              <a:t>по выбранной Вами теме беседы: 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sz="3200" dirty="0"/>
              <a:t>– праздник;</a:t>
            </a:r>
            <a:endParaRPr lang="ru-RU" sz="3200" dirty="0"/>
          </a:p>
          <a:p>
            <a:r>
              <a:rPr sz="3200" dirty="0"/>
              <a:t>– поход;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sz="3200" dirty="0"/>
              <a:t>– мода.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sz="3200" dirty="0"/>
              <a:t>Пожалуйста, давайте полные ответы </a:t>
            </a:r>
            <a:r>
              <a:rPr lang="en-US" dirty="0"/>
              <a:t/>
            </a:r>
            <a:br>
              <a:rPr lang="en-US" dirty="0"/>
            </a:br>
            <a:r>
              <a:rPr sz="3200" dirty="0"/>
              <a:t>на вопросы, заданные собеседником-экзаменатором</a:t>
            </a:r>
            <a:endParaRPr lang="ru-RU" sz="3200" dirty="0"/>
          </a:p>
        </p:txBody>
      </p:sp>
      <p:pic>
        <p:nvPicPr>
          <p:cNvPr id="6" name="Рисунок 5" descr="File:1328101886 HourGlass.pn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175" y="3907047"/>
            <a:ext cx="1201978" cy="1204355"/>
          </a:xfrm>
          <a:prstGeom prst="rect">
            <a:avLst/>
          </a:prstGeom>
        </p:spPr>
      </p:pic>
      <p:sp>
        <p:nvSpPr>
          <p:cNvPr id="10" name="Стрелка: вправо 9"/>
          <p:cNvSpPr/>
          <p:nvPr/>
        </p:nvSpPr>
        <p:spPr>
          <a:xfrm flipH="1">
            <a:off x="9734550" y="5320162"/>
            <a:ext cx="2974226" cy="13541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solidFill>
                  <a:srgbClr val="7A2A08"/>
                </a:solidFill>
                <a:latin typeface="Century Gothic"/>
                <a:cs typeface="+mn-ea"/>
              </a:rPr>
              <a:t>3 </a:t>
            </a:r>
            <a:r>
              <a:rPr lang="en-US" sz="2000" b="1">
                <a:solidFill>
                  <a:srgbClr val="7A2A08"/>
                </a:solidFill>
                <a:latin typeface="Century Gothic"/>
                <a:cs typeface="+mn-ea"/>
              </a:rPr>
              <a:t>минуты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en-US" sz="2000" b="1" err="1">
                <a:solidFill>
                  <a:srgbClr val="7A2A08"/>
                </a:solidFill>
              </a:rPr>
              <a:t>на</a:t>
            </a:r>
            <a:r>
              <a:rPr lang="en-US" sz="2000" b="1" dirty="0">
                <a:solidFill>
                  <a:srgbClr val="7A2A08"/>
                </a:solidFill>
              </a:rPr>
              <a:t> </a:t>
            </a:r>
            <a:r>
              <a:rPr lang="en-US" sz="2000" b="1" err="1">
                <a:solidFill>
                  <a:srgbClr val="7A2A08"/>
                </a:solidFill>
              </a:rPr>
              <a:t>диалог</a:t>
            </a:r>
            <a:endParaRPr lang="ru-RU" sz="2000" b="1" err="1"/>
          </a:p>
        </p:txBody>
      </p:sp>
    </p:spTree>
    <p:extLst>
      <p:ext uri="{BB962C8B-B14F-4D97-AF65-F5344CB8AC3E}">
        <p14:creationId xmlns:p14="http://schemas.microsoft.com/office/powerpoint/2010/main" val="37145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947738"/>
            <a:ext cx="9753450" cy="728662"/>
          </a:xfrm>
        </p:spPr>
        <p:txBody>
          <a:bodyPr/>
          <a:lstStyle/>
          <a:p>
            <a:r>
              <a:rPr lang="ru-RU" sz="4000" b="1" dirty="0">
                <a:solidFill>
                  <a:srgbClr val="FFFFFF"/>
                </a:solidFill>
              </a:rPr>
              <a:t>Четыре задания для собеседования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124640"/>
              </p:ext>
            </p:extLst>
          </p:nvPr>
        </p:nvGraphicFramePr>
        <p:xfrm>
          <a:off x="495300" y="2400300"/>
          <a:ext cx="11269458" cy="412714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15733">
                  <a:extLst>
                    <a:ext uri="{9D8B030D-6E8A-4147-A177-3AD203B41FA5}">
                      <a16:colId xmlns:a16="http://schemas.microsoft.com/office/drawing/2014/main" xmlns="" val="735500634"/>
                    </a:ext>
                  </a:extLst>
                </a:gridCol>
                <a:gridCol w="7467600">
                  <a:extLst>
                    <a:ext uri="{9D8B030D-6E8A-4147-A177-3AD203B41FA5}">
                      <a16:colId xmlns:a16="http://schemas.microsoft.com/office/drawing/2014/main" xmlns="" val="28267525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922965376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xmlns="" val="954797874"/>
                    </a:ext>
                  </a:extLst>
                </a:gridCol>
              </a:tblGrid>
              <a:tr h="816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Содержание задания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Время 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на подготовку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Время 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на ответ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03135621"/>
                  </a:ext>
                </a:extLst>
              </a:tr>
              <a:tr h="4224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Прочитать вслух текст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минуты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минуты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6056873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Пересказать текст из задания 1 и дополнить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его высказыванием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минута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минуты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68256637"/>
                  </a:ext>
                </a:extLst>
              </a:tr>
              <a:tr h="11617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Выбрать один вариант монолога: 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– описать фотографию;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– подготовить повествование на основе жизненного опыта; 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– подготовить рассуждение по проблеме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минута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минуты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35985959"/>
                  </a:ext>
                </a:extLst>
              </a:tr>
              <a:tr h="412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Поучаствовать в диалоге по теме предыдущего задания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 минут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минуты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15676559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925" y="47625"/>
            <a:ext cx="1359020" cy="392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6625" y="904875"/>
            <a:ext cx="1700813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27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0" y="617538"/>
            <a:ext cx="10457761" cy="1254125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Диалог "Праздник":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</a:rPr>
              <a:t>вопросы экзаменатора </a:t>
            </a:r>
            <a:endParaRPr lang="ru-RU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Схема 6"/>
          <p:cNvGraphicFramePr/>
          <p:nvPr>
            <p:extLst>
              <p:ext uri="{D42A27DB-BD31-4B8C-83A1-F6EECF244321}">
                <p14:modId xmlns:p14="http://schemas.microsoft.com/office/powerpoint/2010/main" val="4187045300"/>
              </p:ext>
            </p:extLst>
          </p:nvPr>
        </p:nvGraphicFramePr>
        <p:xfrm>
          <a:off x="386498" y="2486025"/>
          <a:ext cx="11560594" cy="420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8798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0" y="617538"/>
            <a:ext cx="10702176" cy="1254125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Диалог "Поход":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</a:rPr>
              <a:t>вопросы экзаменатора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Схема 6"/>
          <p:cNvGraphicFramePr/>
          <p:nvPr>
            <p:extLst>
              <p:ext uri="{D42A27DB-BD31-4B8C-83A1-F6EECF244321}">
                <p14:modId xmlns:p14="http://schemas.microsoft.com/office/powerpoint/2010/main" val="546062185"/>
              </p:ext>
            </p:extLst>
          </p:nvPr>
        </p:nvGraphicFramePr>
        <p:xfrm>
          <a:off x="386498" y="2486025"/>
          <a:ext cx="11560594" cy="420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6742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0" y="617538"/>
            <a:ext cx="10551214" cy="1254125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Диалог "Мода":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</a:rPr>
              <a:t>вопросы экзаменатора </a:t>
            </a:r>
            <a:endParaRPr lang="ru-RU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Схема 6"/>
          <p:cNvGraphicFramePr/>
          <p:nvPr>
            <p:extLst>
              <p:ext uri="{D42A27DB-BD31-4B8C-83A1-F6EECF244321}">
                <p14:modId xmlns:p14="http://schemas.microsoft.com/office/powerpoint/2010/main" val="3300238116"/>
              </p:ext>
            </p:extLst>
          </p:nvPr>
        </p:nvGraphicFramePr>
        <p:xfrm>
          <a:off x="619125" y="2686050"/>
          <a:ext cx="11178396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97260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213" y="588305"/>
            <a:ext cx="10442575" cy="1540533"/>
          </a:xfrm>
        </p:spPr>
        <p:txBody>
          <a:bodyPr/>
          <a:lstStyle/>
          <a:p>
            <a:pPr algn="ctr"/>
            <a:r>
              <a:rPr lang="ru-RU" sz="5000" b="1" dirty="0">
                <a:solidFill>
                  <a:srgbClr val="FFFFFF"/>
                </a:solidFill>
              </a:rPr>
              <a:t>Оценка выполнения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5000" b="1" dirty="0">
                <a:solidFill>
                  <a:srgbClr val="FFFFFF"/>
                </a:solidFill>
              </a:rPr>
              <a:t>задания 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584208"/>
              </p:ext>
            </p:extLst>
          </p:nvPr>
        </p:nvGraphicFramePr>
        <p:xfrm>
          <a:off x="323850" y="2552700"/>
          <a:ext cx="11677650" cy="361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1275">
                  <a:extLst>
                    <a:ext uri="{9D8B030D-6E8A-4147-A177-3AD203B41FA5}">
                      <a16:colId xmlns:a16="http://schemas.microsoft.com/office/drawing/2014/main" xmlns="" val="3289734063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xmlns="" val="195292583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Критерии оценивания диалога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9206333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Учащийся справился с коммуникативной задачей. Ответил на вопрос в диалоге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0066707"/>
                  </a:ext>
                </a:extLst>
              </a:tr>
              <a:tr h="886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Не ответил на вопрос в диалоге или ответ односложный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16672250"/>
                  </a:ext>
                </a:extLst>
              </a:tr>
              <a:tr h="58586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</a:rPr>
                        <a:t>Максимум баллов за ответ на 1 вопрос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6325368"/>
                  </a:ext>
                </a:extLst>
              </a:tr>
              <a:tr h="58586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</a:rPr>
                        <a:t>Максимум баллов за диалог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75264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672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631825"/>
            <a:ext cx="10479088" cy="1295431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Дополнительная оценка 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</a:rPr>
              <a:t>выполнения заданий 3 и 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562389"/>
              </p:ext>
            </p:extLst>
          </p:nvPr>
        </p:nvGraphicFramePr>
        <p:xfrm>
          <a:off x="381000" y="2514600"/>
          <a:ext cx="11353799" cy="3438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0274">
                  <a:extLst>
                    <a:ext uri="{9D8B030D-6E8A-4147-A177-3AD203B41FA5}">
                      <a16:colId xmlns:a16="http://schemas.microsoft.com/office/drawing/2014/main" xmlns="" val="1863265610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xmlns="" val="1600560804"/>
                    </a:ext>
                  </a:extLst>
                </a:gridCol>
              </a:tblGrid>
              <a:tr h="100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Критерии оценивания речевого оформления в заданиях 3 и 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87898538"/>
                  </a:ext>
                </a:extLst>
              </a:tr>
              <a:tr h="2374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Критерий 1. Грамотность речи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4712698"/>
                  </a:ext>
                </a:extLst>
              </a:tr>
              <a:tr h="409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Грамматические, речевые, орфоэпические ошибки отсутствуют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58991427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Учащийся допустил меньше 3 ошибок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57938821"/>
                  </a:ext>
                </a:extLst>
              </a:tr>
              <a:tr h="251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Допустил больше 3 ошибок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32563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795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631825"/>
            <a:ext cx="10788201" cy="1295400"/>
          </a:xfrm>
        </p:spPr>
        <p:txBody>
          <a:bodyPr/>
          <a:lstStyle/>
          <a:p>
            <a:pPr algn="ctr"/>
            <a:r>
              <a:rPr lang="ru-RU" sz="5000" b="1" dirty="0">
                <a:solidFill>
                  <a:srgbClr val="FFFFFF"/>
                </a:solidFill>
              </a:rPr>
              <a:t>Дополнительная оценка 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5000" b="1" dirty="0">
                <a:solidFill>
                  <a:srgbClr val="FFFFFF"/>
                </a:solidFill>
              </a:rPr>
              <a:t>выполнения заданий 3 и 4</a:t>
            </a:r>
            <a:endParaRPr lang="ru-RU" sz="5000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015796"/>
              </p:ext>
            </p:extLst>
          </p:nvPr>
        </p:nvGraphicFramePr>
        <p:xfrm>
          <a:off x="266700" y="2362200"/>
          <a:ext cx="11763372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7472">
                  <a:extLst>
                    <a:ext uri="{9D8B030D-6E8A-4147-A177-3AD203B41FA5}">
                      <a16:colId xmlns:a16="http://schemas.microsoft.com/office/drawing/2014/main" xmlns="" val="186326561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xmlns="" val="1600560804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Критерии оценивания речевого оформления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3100" dirty="0">
                          <a:effectLst/>
                        </a:rPr>
                        <a:t> в заданиях 3 и 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87898538"/>
                  </a:ext>
                </a:extLst>
              </a:tr>
              <a:tr h="2374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b="1" dirty="0">
                          <a:effectLst/>
                        </a:rPr>
                        <a:t>Критерий 2. Речевое оформление 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458857"/>
                  </a:ext>
                </a:extLst>
              </a:tr>
              <a:tr h="619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Словарь богатый и точный, учащийся использует разнообразные синтаксические конструкции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ru-RU" sz="3100" dirty="0">
                          <a:effectLst/>
                        </a:rPr>
                        <a:t>1</a:t>
                      </a:r>
                      <a:endParaRPr lang="en-US" sz="310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29074337"/>
                  </a:ext>
                </a:extLst>
              </a:tr>
              <a:tr h="985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Словарь бедный и/или неточный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и/или ученик использует однотипные синтаксические конструкции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100" dirty="0">
                          <a:effectLst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315775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321" y="6146321"/>
            <a:ext cx="12153181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2 балла – максимум за речевое оформление</a:t>
            </a:r>
          </a:p>
        </p:txBody>
      </p:sp>
    </p:spTree>
    <p:extLst>
      <p:ext uri="{BB962C8B-B14F-4D97-AF65-F5344CB8AC3E}">
        <p14:creationId xmlns:p14="http://schemas.microsoft.com/office/powerpoint/2010/main" val="1382507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676275"/>
            <a:ext cx="10379075" cy="1209914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Общий балл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</a:rPr>
              <a:t>за выполнение заданий 3 и 4</a:t>
            </a:r>
            <a:endParaRPr lang="ru-RU" sz="4800" b="1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7" name="Схема 7"/>
          <p:cNvGraphicFramePr/>
          <p:nvPr>
            <p:extLst>
              <p:ext uri="{D42A27DB-BD31-4B8C-83A1-F6EECF244321}">
                <p14:modId xmlns:p14="http://schemas.microsoft.com/office/powerpoint/2010/main" val="3655485648"/>
              </p:ext>
            </p:extLst>
          </p:nvPr>
        </p:nvGraphicFramePr>
        <p:xfrm>
          <a:off x="219075" y="2381250"/>
          <a:ext cx="11760080" cy="429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79638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975" y="1400175"/>
            <a:ext cx="10514911" cy="2978150"/>
          </a:xfrm>
        </p:spPr>
        <p:txBody>
          <a:bodyPr/>
          <a:lstStyle/>
          <a:p>
            <a:r>
              <a:rPr lang="ru-RU" sz="6600" b="1" dirty="0">
                <a:solidFill>
                  <a:srgbClr val="FFFFFF"/>
                </a:solidFill>
              </a:rPr>
              <a:t>УСТНОЕ СОБЕСЕДОВАНИЕ</a:t>
            </a:r>
          </a:p>
          <a:p>
            <a:r>
              <a:rPr lang="ru-RU" sz="6600" b="1" dirty="0">
                <a:solidFill>
                  <a:srgbClr val="FFFFFF"/>
                </a:solidFill>
              </a:rPr>
              <a:t>ПО РУССКОМУ ЯЗЫКУ</a:t>
            </a:r>
            <a:endParaRPr sz="6600" b="1">
              <a:solidFill>
                <a:srgbClr val="FF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7750" y="4724400"/>
            <a:ext cx="10320159" cy="1077913"/>
          </a:xfrm>
        </p:spPr>
        <p:txBody>
          <a:bodyPr>
            <a:noAutofit/>
          </a:bodyPr>
          <a:lstStyle/>
          <a:p>
            <a:pPr algn="r"/>
            <a:r>
              <a:rPr lang="ru-RU" sz="3000" dirty="0"/>
              <a:t>Допуск к основному государственному</a:t>
            </a:r>
            <a:r>
              <a:rPr lang="en-US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ru-RU" sz="3000" dirty="0"/>
              <a:t>экзамену</a:t>
            </a:r>
            <a:r>
              <a:rPr lang="ru-RU" sz="3000" dirty="0">
                <a:solidFill>
                  <a:srgbClr val="F5A408"/>
                </a:solidFill>
                <a:latin typeface="Century Gothic"/>
                <a:cs typeface="+mn-ea"/>
              </a:rPr>
              <a:t> </a:t>
            </a:r>
            <a:r>
              <a:rPr lang="ru-RU" sz="3000" dirty="0"/>
              <a:t>в 2018 году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433868"/>
            <a:ext cx="1466910" cy="424142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0" y="6527322"/>
            <a:ext cx="1859352" cy="23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7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631825"/>
            <a:ext cx="10479088" cy="1295431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Что  обязательно надо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4800" b="1" dirty="0">
                <a:solidFill>
                  <a:srgbClr val="FFFFFF"/>
                </a:solidFill>
              </a:rPr>
              <a:t>помнить ученику</a:t>
            </a:r>
            <a:endParaRPr lang="ru-RU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sp>
        <p:nvSpPr>
          <p:cNvPr id="6" name="Стрелка: вправо 5"/>
          <p:cNvSpPr/>
          <p:nvPr/>
        </p:nvSpPr>
        <p:spPr>
          <a:xfrm rot="20580000" flipH="1">
            <a:off x="8835919" y="3776890"/>
            <a:ext cx="3923062" cy="24209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выпускник</a:t>
            </a:r>
            <a:r>
              <a:rPr lang="en-US" b="1" dirty="0">
                <a:solidFill>
                  <a:srgbClr val="7A2A08"/>
                </a:solidFill>
              </a:rPr>
              <a:t> </a:t>
            </a: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9 </a:t>
            </a:r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класса</a:t>
            </a: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 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вправе</a:t>
            </a: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 </a:t>
            </a:r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готовиться</a:t>
            </a: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 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и </a:t>
            </a:r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отвечать</a:t>
            </a:r>
            <a:endParaRPr lang="en-US" b="1" dirty="0" err="1">
              <a:solidFill>
                <a:srgbClr val="7A2A08"/>
              </a:solidFill>
            </a:endParaRPr>
          </a:p>
        </p:txBody>
      </p:sp>
      <p:pic>
        <p:nvPicPr>
          <p:cNvPr id="8" name="Рисунок 7" descr="File:1328101886 HourGlass.png - Wikimedia Common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975" y="4924425"/>
            <a:ext cx="1266286" cy="1271049"/>
          </a:xfrm>
          <a:prstGeom prst="rect">
            <a:avLst/>
          </a:prstGeom>
        </p:spPr>
      </p:pic>
      <p:graphicFrame>
        <p:nvGraphicFramePr>
          <p:cNvPr id="9" name="Схема 9"/>
          <p:cNvGraphicFramePr/>
          <p:nvPr>
            <p:extLst>
              <p:ext uri="{D42A27DB-BD31-4B8C-83A1-F6EECF244321}">
                <p14:modId xmlns:p14="http://schemas.microsoft.com/office/powerpoint/2010/main" val="1509950013"/>
              </p:ext>
            </p:extLst>
          </p:nvPr>
        </p:nvGraphicFramePr>
        <p:xfrm>
          <a:off x="114300" y="1932976"/>
          <a:ext cx="8014510" cy="521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 rot="20520000">
            <a:off x="9421798" y="2847975"/>
            <a:ext cx="2743200" cy="160043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15</a:t>
            </a:r>
            <a:r>
              <a:rPr lang="ru-RU" sz="4400" b="1" dirty="0">
                <a:solidFill>
                  <a:srgbClr val="C00000"/>
                </a:solidFill>
              </a:rPr>
              <a:t> </a:t>
            </a:r>
            <a:endParaRPr lang="ru-RU"/>
          </a:p>
          <a:p>
            <a:pPr algn="ctr"/>
            <a:r>
              <a:rPr lang="ru-RU" sz="4400" b="1" dirty="0">
                <a:solidFill>
                  <a:srgbClr val="C00000"/>
                </a:solidFill>
              </a:rPr>
              <a:t>минут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178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38175"/>
            <a:ext cx="4271963" cy="102088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ЗАДАНИЕ 1</a:t>
            </a:r>
            <a:r>
              <a:rPr lang="en-US" b="1" dirty="0">
                <a:solidFill>
                  <a:srgbClr val="FFFFFF"/>
                </a:solidFill>
                <a:latin typeface="Century Gothic"/>
                <a:cs typeface="+mj-ea"/>
              </a:rPr>
              <a:t>.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b="1" dirty="0" err="1">
                <a:solidFill>
                  <a:srgbClr val="FFFFFF"/>
                </a:solidFill>
                <a:latin typeface="Century Gothic"/>
                <a:cs typeface="+mj-ea"/>
              </a:rPr>
              <a:t>Чтение</a:t>
            </a:r>
            <a:r>
              <a:rPr lang="en-US" b="1" dirty="0">
                <a:solidFill>
                  <a:srgbClr val="FFFFFF"/>
                </a:solidFill>
                <a:latin typeface="Century Gothic"/>
                <a:cs typeface="+mj-ea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entury Gothic"/>
                <a:cs typeface="+mj-ea"/>
              </a:rPr>
              <a:t>текста</a:t>
            </a:r>
            <a:endParaRPr lang="ru-RU" dirty="0" err="1"/>
          </a:p>
        </p:txBody>
      </p:sp>
      <p:pic>
        <p:nvPicPr>
          <p:cNvPr id="18" name="Рисунок 18"/>
          <p:cNvPicPr>
            <a:picLocks noChangeAspect="1"/>
          </p:cNvPicPr>
          <p:nvPr/>
        </p:nvPicPr>
        <p:blipFill rotWithShape="1">
          <a:blip r:embed="rId2"/>
          <a:srcRect b="20855"/>
          <a:stretch/>
        </p:blipFill>
        <p:spPr>
          <a:xfrm>
            <a:off x="5095875" y="1704975"/>
            <a:ext cx="4852897" cy="4401798"/>
          </a:xfrm>
          <a:prstGeom prst="rect">
            <a:avLst/>
          </a:prstGeom>
        </p:spPr>
      </p:pic>
      <p:pic>
        <p:nvPicPr>
          <p:cNvPr id="20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269" y="561975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9" descr="File:1328101886 HourGlass.png - Wikimedia Common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50" y="5259419"/>
            <a:ext cx="1216325" cy="12163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977" y="47361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1092151" y="909348"/>
            <a:ext cx="1700813" cy="238125"/>
          </a:xfrm>
          <a:prstGeom prst="rect">
            <a:avLst/>
          </a:prstGeom>
        </p:spPr>
      </p:pic>
      <p:sp>
        <p:nvSpPr>
          <p:cNvPr id="5" name="Стрелка: вправо 4"/>
          <p:cNvSpPr/>
          <p:nvPr/>
        </p:nvSpPr>
        <p:spPr>
          <a:xfrm>
            <a:off x="-257175" y="5191125"/>
            <a:ext cx="2827877" cy="135413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b="1" dirty="0">
                <a:solidFill>
                  <a:srgbClr val="7A2A08"/>
                </a:solidFill>
              </a:rPr>
              <a:t>2 </a:t>
            </a:r>
            <a:r>
              <a:rPr lang="en-US" b="1" dirty="0" err="1">
                <a:solidFill>
                  <a:srgbClr val="7A2A08"/>
                </a:solidFill>
              </a:rPr>
              <a:t>минуты</a:t>
            </a:r>
            <a:r>
              <a:rPr lang="en-US" b="1" dirty="0">
                <a:latin typeface="+mn-ea"/>
                <a:cs typeface="+mn-ea"/>
              </a:rPr>
              <a:t/>
            </a:r>
            <a:br>
              <a:rPr lang="en-US" b="1" dirty="0">
                <a:latin typeface="+mn-ea"/>
                <a:cs typeface="+mn-ea"/>
              </a:rPr>
            </a:br>
            <a:r>
              <a:rPr lang="en-US" b="1" dirty="0" err="1">
                <a:solidFill>
                  <a:srgbClr val="7A2A08"/>
                </a:solidFill>
              </a:rPr>
              <a:t>на</a:t>
            </a:r>
            <a:r>
              <a:rPr lang="en-US" b="1" dirty="0">
                <a:solidFill>
                  <a:srgbClr val="7A2A08"/>
                </a:solidFill>
              </a:rPr>
              <a:t> </a:t>
            </a:r>
            <a:r>
              <a:rPr lang="en-US" b="1" dirty="0" err="1">
                <a:solidFill>
                  <a:srgbClr val="7A2A08"/>
                </a:solidFill>
              </a:rPr>
              <a:t>подготовку</a:t>
            </a:r>
            <a:endParaRPr lang="ru-RU" b="1" dirty="0" err="1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625056" y="1619250"/>
            <a:ext cx="4271963" cy="38539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err="1">
                <a:solidFill>
                  <a:srgbClr val="FFFFFF"/>
                </a:solidFill>
              </a:rPr>
              <a:t>Вам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конечно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знаком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человек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изображённый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на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этой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фотографии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r>
              <a:rPr lang="en-US" sz="2400" dirty="0" err="1">
                <a:solidFill>
                  <a:srgbClr val="FFFFFF"/>
                </a:solidFill>
              </a:rPr>
              <a:t>Это</a:t>
            </a:r>
            <a:r>
              <a:rPr lang="en-US" sz="2400" dirty="0">
                <a:solidFill>
                  <a:srgbClr val="FFFFFF"/>
                </a:solidFill>
              </a:rPr>
              <a:t> </a:t>
            </a:r>
            <a:r>
              <a:rPr lang="en-US" sz="2400" dirty="0" err="1">
                <a:solidFill>
                  <a:srgbClr val="FFFFFF"/>
                </a:solidFill>
              </a:rPr>
              <a:t>Юрий</a:t>
            </a:r>
            <a:r>
              <a:rPr lang="en-US" sz="2400" dirty="0">
                <a:solidFill>
                  <a:srgbClr val="FFFFFF"/>
                </a:solidFill>
              </a:rPr>
              <a:t> </a:t>
            </a:r>
            <a:r>
              <a:rPr lang="en-US" sz="2400" dirty="0" err="1">
                <a:solidFill>
                  <a:srgbClr val="FFFFFF"/>
                </a:solidFill>
              </a:rPr>
              <a:t>Алексеевич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Гагарин</a:t>
            </a:r>
            <a:r>
              <a:rPr lang="en-US" sz="2400" dirty="0">
                <a:solidFill>
                  <a:srgbClr val="FFFFFF"/>
                </a:solidFill>
              </a:rPr>
              <a:t> (1934–1968) –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sz="2400" dirty="0" err="1">
                <a:solidFill>
                  <a:srgbClr val="FFFFFF"/>
                </a:solidFill>
              </a:rPr>
              <a:t>первый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космонавт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  <a:endParaRPr lang="ru-RU" sz="2400">
              <a:solidFill>
                <a:srgbClr val="FFFFFF"/>
              </a:solidFill>
            </a:endParaRPr>
          </a:p>
          <a:p>
            <a:r>
              <a:rPr lang="en-US" sz="2400" err="1">
                <a:solidFill>
                  <a:srgbClr val="FFFFFF"/>
                </a:solidFill>
              </a:rPr>
              <a:t>Выразительно</a:t>
            </a:r>
            <a:r>
              <a:rPr lang="en-US" sz="2400" dirty="0">
                <a:solidFill>
                  <a:srgbClr val="FFFFFF"/>
                </a:solidFill>
              </a:rPr>
              <a:t> 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sz="2400" err="1">
                <a:solidFill>
                  <a:srgbClr val="FFFFFF"/>
                </a:solidFill>
              </a:rPr>
              <a:t>прочитайте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текст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sz="2400" dirty="0">
                <a:solidFill>
                  <a:srgbClr val="FFFFFF"/>
                </a:solidFill>
              </a:rPr>
              <a:t>о Ю.А. </a:t>
            </a:r>
            <a:r>
              <a:rPr lang="en-US" sz="2400" err="1">
                <a:solidFill>
                  <a:srgbClr val="FFFFFF"/>
                </a:solidFill>
              </a:rPr>
              <a:t>Гагарине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вслух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9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76200" y="204788"/>
            <a:ext cx="10285773" cy="728662"/>
          </a:xfr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800" b="1" dirty="0">
                <a:solidFill>
                  <a:srgbClr val="B7400D"/>
                </a:solidFill>
              </a:rPr>
              <a:t>Текст для задания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0500" y="1304925"/>
            <a:ext cx="11983168" cy="553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b="1" dirty="0"/>
              <a:t>   Кандидаты в первый отряд космонавтов набирались среди военных лётчиков-истребителей </a:t>
            </a:r>
            <a:r>
              <a:rPr lang="en-US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ru-RU" b="1" dirty="0"/>
              <a:t>по решению С.П. Королёва, считавшего, что именно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эти лётчики уже имеют опыт перегрузок, стрессовых ситуаций и перепадов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давления. Их было 20 молодых лётчиков, которых готовили </a:t>
            </a:r>
            <a:r>
              <a:rPr lang="en-US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ru-RU" b="1" dirty="0"/>
              <a:t>к первому полёту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в космос. Юрий Гагарин был одним из них.</a:t>
            </a:r>
            <a:endParaRPr lang="ru-RU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/>
              <a:t>   Когда началась подготовка, никто не мог даже предположить, кому из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них предстоит открыть дорогу к звёздам. Надёжный, сильный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и доброжелательный, Юрий никому не завидовал, никого </a:t>
            </a:r>
            <a:r>
              <a:rPr lang="en-US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ru-RU" b="1" dirty="0"/>
              <a:t>не считал лучше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или хуже себя. Он легко брал на себя инициативу, работал упорно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en-US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ru-RU" b="1" dirty="0"/>
              <a:t>и с удовольствием.</a:t>
            </a:r>
            <a:endParaRPr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/>
              <a:t>   12 апреля 1961 года в 9 часов 7 минут по московскому времени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с космодрома </a:t>
            </a:r>
            <a:r>
              <a:rPr lang="ru-RU" b="1" dirty="0" err="1"/>
              <a:t>Байконỳр</a:t>
            </a:r>
            <a:r>
              <a:rPr lang="ru-RU" b="1" dirty="0"/>
              <a:t> стартовал космический корабль "Восток" с пилотом-космонавтом Юрием Алексеевичем Гагариным на борту. Вскоре весь мир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увидел кадры кинохроники, ставшие историей: подготовка </a:t>
            </a:r>
            <a:r>
              <a:rPr lang="en-US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ru-RU" b="1" dirty="0"/>
              <a:t>к полёту,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спокойное и сосредоточенное лицо Юрия Гагарина перед шагом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в неизвестность,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b="1" dirty="0"/>
              <a:t>его знаменитое "Поехали!".</a:t>
            </a:r>
            <a:endParaRPr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/>
              <a:t>   Смелость и бесстрашие простого русского парня с широкой улыбкой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покорили всё человечество. Продолжительность полёта Гагарина равнялась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108 минутам. Всего 108 минут. </a:t>
            </a:r>
            <a:r>
              <a:rPr lang="en-US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ru-RU" b="1" dirty="0"/>
              <a:t>Но не количество минут определяет вклад в</a:t>
            </a:r>
            <a:r>
              <a:rPr lang="ru-RU" b="1" dirty="0">
                <a:solidFill>
                  <a:srgbClr val="404040"/>
                </a:solidFill>
              </a:rPr>
              <a:t> </a:t>
            </a:r>
            <a:r>
              <a:rPr lang="ru-RU" b="1" dirty="0"/>
              <a:t>историю освоения космоса.</a:t>
            </a:r>
            <a:r>
              <a:rPr lang="ru-RU" b="1" dirty="0">
                <a:solidFill>
                  <a:srgbClr val="404040"/>
                </a:solidFill>
              </a:rPr>
              <a:t> Юрий Гагарин был первым и останется им навсегда!</a:t>
            </a:r>
          </a:p>
          <a:p>
            <a:pPr marL="0" indent="0" algn="r">
              <a:buNone/>
            </a:pPr>
            <a:r>
              <a:rPr lang="ru-RU" b="1" dirty="0">
                <a:solidFill>
                  <a:srgbClr val="404040"/>
                </a:solidFill>
              </a:rPr>
              <a:t>(176 слов)</a:t>
            </a:r>
          </a:p>
        </p:txBody>
      </p:sp>
    </p:spTree>
    <p:extLst>
      <p:ext uri="{BB962C8B-B14F-4D97-AF65-F5344CB8AC3E}">
        <p14:creationId xmlns:p14="http://schemas.microsoft.com/office/powerpoint/2010/main" val="314521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63563"/>
            <a:ext cx="10256838" cy="1426713"/>
          </a:xfrm>
        </p:spPr>
        <p:txBody>
          <a:bodyPr/>
          <a:lstStyle/>
          <a:p>
            <a:pPr algn="ctr"/>
            <a:r>
              <a:rPr lang="ru-RU" sz="5000" b="1" dirty="0">
                <a:solidFill>
                  <a:srgbClr val="FFFFFF"/>
                </a:solidFill>
              </a:rPr>
              <a:t>Оценка выполнения 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5000" b="1" dirty="0">
                <a:solidFill>
                  <a:srgbClr val="FFFFFF"/>
                </a:solidFill>
              </a:rPr>
              <a:t>задания 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155847"/>
              </p:ext>
            </p:extLst>
          </p:nvPr>
        </p:nvGraphicFramePr>
        <p:xfrm>
          <a:off x="504891" y="2533650"/>
          <a:ext cx="11162295" cy="4109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9779">
                  <a:extLst>
                    <a:ext uri="{9D8B030D-6E8A-4147-A177-3AD203B41FA5}">
                      <a16:colId xmlns:a16="http://schemas.microsoft.com/office/drawing/2014/main" xmlns="" val="1641891323"/>
                    </a:ext>
                  </a:extLst>
                </a:gridCol>
                <a:gridCol w="1722516">
                  <a:extLst>
                    <a:ext uri="{9D8B030D-6E8A-4147-A177-3AD203B41FA5}">
                      <a16:colId xmlns:a16="http://schemas.microsoft.com/office/drawing/2014/main" xmlns="" val="156695700"/>
                    </a:ext>
                  </a:extLst>
                </a:gridCol>
              </a:tblGrid>
              <a:tr h="80480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3500" dirty="0">
                          <a:effectLst/>
                        </a:rPr>
                        <a:t>Критерии оценивания чтения вслух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3500" dirty="0">
                          <a:effectLst/>
                        </a:rPr>
                        <a:t>Баллы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xmlns="" val="1460969311"/>
                  </a:ext>
                </a:extLst>
              </a:tr>
              <a:tr h="714375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3500" b="1" dirty="0">
                          <a:effectLst/>
                        </a:rPr>
                        <a:t>Критерий 1. Интонация чтения</a:t>
                      </a: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9848905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fontAlgn="base"/>
                      <a:r>
                        <a:rPr lang="ru-RU" sz="3500" dirty="0">
                          <a:effectLst/>
                        </a:rPr>
                        <a:t>Интонация учащегося соответствует пунктуационному оформлению текста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3500" dirty="0">
                          <a:effectLst/>
                        </a:rPr>
                        <a:t>1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xmlns="" val="122535801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fontAlgn="base"/>
                      <a:r>
                        <a:rPr lang="ru-RU" sz="3500" dirty="0">
                          <a:effectLst/>
                        </a:rPr>
                        <a:t>Интонация не соответствует пунктуационному оформлению текста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3500" dirty="0">
                          <a:effectLst/>
                        </a:rPr>
                        <a:t>0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xmlns="" val="3037314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57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978" y="552450"/>
            <a:ext cx="11227010" cy="1519238"/>
          </a:xfrm>
        </p:spPr>
        <p:txBody>
          <a:bodyPr/>
          <a:lstStyle/>
          <a:p>
            <a:pPr algn="ctr"/>
            <a:r>
              <a:rPr lang="ru-RU" sz="5000" b="1" dirty="0">
                <a:solidFill>
                  <a:srgbClr val="FFFFFF"/>
                </a:solidFill>
              </a:rPr>
              <a:t>Оценка выполнения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5000" b="1" dirty="0">
                <a:solidFill>
                  <a:srgbClr val="FFFFFF"/>
                </a:solidFill>
              </a:rPr>
              <a:t>задания 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297361"/>
              </p:ext>
            </p:extLst>
          </p:nvPr>
        </p:nvGraphicFramePr>
        <p:xfrm>
          <a:off x="419155" y="2371725"/>
          <a:ext cx="11356677" cy="3572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9525">
                  <a:extLst>
                    <a:ext uri="{9D8B030D-6E8A-4147-A177-3AD203B41FA5}">
                      <a16:colId xmlns:a16="http://schemas.microsoft.com/office/drawing/2014/main" xmlns="" val="1691348855"/>
                    </a:ext>
                  </a:extLst>
                </a:gridCol>
                <a:gridCol w="1847152">
                  <a:extLst>
                    <a:ext uri="{9D8B030D-6E8A-4147-A177-3AD203B41FA5}">
                      <a16:colId xmlns:a16="http://schemas.microsoft.com/office/drawing/2014/main" xmlns="" val="2585638469"/>
                    </a:ext>
                  </a:extLst>
                </a:gridCol>
              </a:tblGrid>
              <a:tr h="68852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3700" dirty="0">
                          <a:effectLst/>
                        </a:rPr>
                        <a:t>Критерии оценивания чтения вслух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3700" dirty="0">
                          <a:effectLst/>
                        </a:rPr>
                        <a:t>Баллы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xmlns="" val="3362945441"/>
                  </a:ext>
                </a:extLst>
              </a:tr>
              <a:tr h="590549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3700" b="1" dirty="0">
                          <a:effectLst/>
                        </a:rPr>
                        <a:t>Критерий 2. Темп чтения</a:t>
                      </a: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978382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fontAlgn="base"/>
                      <a:r>
                        <a:rPr lang="ru-RU" sz="3700" dirty="0">
                          <a:effectLst/>
                        </a:rPr>
                        <a:t>Темп чтения соответствует коммуникативной задаче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3700" dirty="0">
                          <a:effectLst/>
                        </a:rPr>
                        <a:t>1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xmlns="" val="2474340488"/>
                  </a:ext>
                </a:extLst>
              </a:tr>
              <a:tr h="1059265">
                <a:tc>
                  <a:txBody>
                    <a:bodyPr/>
                    <a:lstStyle/>
                    <a:p>
                      <a:pPr lvl="0" algn="l" fontAlgn="base">
                        <a:buNone/>
                      </a:pPr>
                      <a:r>
                        <a:rPr lang="ru-RU" sz="3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Темп чтения не соответствует коммуникативной задаче</a:t>
                      </a:r>
                      <a:endParaRPr lang="ru-RU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0" algn="ctr" fontAlgn="base">
                        <a:buNone/>
                      </a:pPr>
                      <a:r>
                        <a:rPr lang="ru-RU" sz="3700" dirty="0">
                          <a:effectLst/>
                        </a:rPr>
                        <a:t>0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xmlns="" val="397162761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189" y="6057900"/>
            <a:ext cx="12153181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200" b="1" dirty="0">
                <a:solidFill>
                  <a:srgbClr val="C00000"/>
                </a:solidFill>
              </a:rPr>
              <a:t>2 балла – максимум за задание 1</a:t>
            </a:r>
          </a:p>
        </p:txBody>
      </p:sp>
    </p:spTree>
    <p:extLst>
      <p:ext uri="{BB962C8B-B14F-4D97-AF65-F5344CB8AC3E}">
        <p14:creationId xmlns:p14="http://schemas.microsoft.com/office/powerpoint/2010/main" val="27768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984" y="947738"/>
            <a:ext cx="10314316" cy="728662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FF"/>
                </a:solidFill>
              </a:rPr>
              <a:t>Задание 2. Пересказ текста</a:t>
            </a:r>
            <a:endParaRPr lang="ru-RU" sz="4800">
              <a:solidFill>
                <a:srgbClr val="FFFFFF"/>
              </a:solidFill>
            </a:endParaRPr>
          </a:p>
        </p:txBody>
      </p:sp>
      <p:pic>
        <p:nvPicPr>
          <p:cNvPr id="20" name="Рисунок 20" descr="File:1328101886 HourGlass.png - Wikimedia Common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3950" y="5566401"/>
            <a:ext cx="1195417" cy="119740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6585" y="2276475"/>
            <a:ext cx="12049424" cy="243143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sz="2200" dirty="0"/>
              <a:t>Полёт Юрия Гагарина по околоземной орбите стал возможен благодаря усилиям </a:t>
            </a:r>
            <a:r>
              <a:rPr sz="2200" dirty="0" err="1"/>
              <a:t>Cергея</a:t>
            </a:r>
            <a:r>
              <a:rPr sz="2200" dirty="0"/>
              <a:t> Павловича Королёва – выдающегося конструктора и учёного, работавшего 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sz="2200" dirty="0"/>
              <a:t>в области ракетной и ракетно-космической техники. Именно он создал первый пилотируемый космический корабль "Восток-1", доставивший Гагарина на орбиту. </a:t>
            </a:r>
            <a:endParaRPr lang="ru-RU" sz="2200"/>
          </a:p>
          <a:p>
            <a:r>
              <a:rPr sz="2200" b="1" dirty="0" err="1"/>
              <a:t>Перескажите</a:t>
            </a:r>
            <a:r>
              <a:rPr sz="2200" b="1" dirty="0"/>
              <a:t> </a:t>
            </a:r>
            <a:r>
              <a:rPr sz="2200" dirty="0" err="1"/>
              <a:t>прочитанный</a:t>
            </a:r>
            <a:r>
              <a:rPr sz="2200" dirty="0"/>
              <a:t> </a:t>
            </a:r>
            <a:r>
              <a:rPr sz="2200" dirty="0" err="1"/>
              <a:t>Вами</a:t>
            </a:r>
            <a:r>
              <a:rPr sz="2200" dirty="0"/>
              <a:t> </a:t>
            </a:r>
            <a:r>
              <a:rPr sz="2200" dirty="0" err="1"/>
              <a:t>текст</a:t>
            </a:r>
            <a:r>
              <a:rPr sz="2200" dirty="0"/>
              <a:t>, </a:t>
            </a:r>
            <a:r>
              <a:rPr sz="2200" dirty="0" err="1"/>
              <a:t>включив</a:t>
            </a:r>
            <a:r>
              <a:rPr sz="2200" dirty="0"/>
              <a:t> в </a:t>
            </a:r>
            <a:r>
              <a:rPr sz="2200" dirty="0" err="1"/>
              <a:t>пересказ</a:t>
            </a:r>
            <a:r>
              <a:rPr sz="2200" dirty="0"/>
              <a:t> </a:t>
            </a:r>
            <a:r>
              <a:rPr sz="2200" dirty="0" err="1"/>
              <a:t>слова</a:t>
            </a:r>
            <a:r>
              <a:rPr sz="2200" dirty="0"/>
              <a:t> С.П. </a:t>
            </a:r>
            <a:r>
              <a:rPr sz="2200" dirty="0" err="1"/>
              <a:t>Королёва</a:t>
            </a:r>
            <a:r>
              <a:rPr sz="2200" dirty="0"/>
              <a:t> 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sz="2200" dirty="0"/>
              <a:t>о </a:t>
            </a:r>
            <a:r>
              <a:rPr sz="2200" dirty="0" err="1"/>
              <a:t>Юрии</a:t>
            </a:r>
            <a:r>
              <a:rPr sz="2200" dirty="0"/>
              <a:t> </a:t>
            </a:r>
            <a:r>
              <a:rPr sz="2200" dirty="0" err="1"/>
              <a:t>Гагарине</a:t>
            </a:r>
            <a:r>
              <a:rPr sz="2200" dirty="0"/>
              <a:t>:</a:t>
            </a:r>
            <a:endParaRPr sz="2200"/>
          </a:p>
          <a:p>
            <a:endParaRPr sz="2000" dirty="0"/>
          </a:p>
        </p:txBody>
      </p:sp>
      <p:sp>
        <p:nvSpPr>
          <p:cNvPr id="26" name="Стрелка: вправо 25"/>
          <p:cNvSpPr/>
          <p:nvPr/>
        </p:nvSpPr>
        <p:spPr>
          <a:xfrm flipH="1">
            <a:off x="9801225" y="5517132"/>
            <a:ext cx="2503488" cy="1272636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rgbClr val="7A2A08"/>
                </a:solidFill>
              </a:rPr>
              <a:t>1 </a:t>
            </a:r>
            <a:r>
              <a:rPr lang="en-US" b="1" dirty="0" err="1">
                <a:solidFill>
                  <a:srgbClr val="7A2A08"/>
                </a:solidFill>
              </a:rPr>
              <a:t>минута</a:t>
            </a:r>
            <a:r>
              <a:rPr lang="en-US" b="1" dirty="0">
                <a:latin typeface="+mn-ea"/>
                <a:cs typeface="+mn-ea"/>
              </a:rPr>
              <a:t/>
            </a:r>
            <a:br>
              <a:rPr lang="en-US" b="1" dirty="0">
                <a:latin typeface="+mn-ea"/>
                <a:cs typeface="+mn-ea"/>
              </a:rPr>
            </a:br>
            <a:r>
              <a:rPr lang="en-US" b="1" dirty="0" err="1">
                <a:solidFill>
                  <a:srgbClr val="7A2A08"/>
                </a:solidFill>
              </a:rPr>
              <a:t>на</a:t>
            </a:r>
            <a:r>
              <a:rPr lang="en-US" b="1" dirty="0">
                <a:solidFill>
                  <a:srgbClr val="7A2A08"/>
                </a:solidFill>
              </a:rPr>
              <a:t> </a:t>
            </a:r>
            <a:r>
              <a:rPr lang="en-US" b="1" dirty="0" err="1">
                <a:solidFill>
                  <a:srgbClr val="7A2A08"/>
                </a:solidFill>
              </a:rPr>
              <a:t>подготовку</a:t>
            </a:r>
            <a:endParaRPr lang="ru-RU" b="1" dirty="0" err="1"/>
          </a:p>
        </p:txBody>
      </p:sp>
      <p:sp>
        <p:nvSpPr>
          <p:cNvPr id="27" name="TextBox 26"/>
          <p:cNvSpPr txBox="1"/>
          <p:nvPr/>
        </p:nvSpPr>
        <p:spPr>
          <a:xfrm>
            <a:off x="113342" y="4410075"/>
            <a:ext cx="11840773" cy="110799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sz="2200" b="1" i="1" dirty="0">
                <a:solidFill>
                  <a:srgbClr val="002060"/>
                </a:solidFill>
              </a:rPr>
              <a:t>"Он открыл людям Земли дорогу в неизвестный мир. Но только ли это? 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sz="2200" b="1" i="1" dirty="0">
                <a:solidFill>
                  <a:srgbClr val="002060"/>
                </a:solidFill>
              </a:rPr>
              <a:t>Думается, Гагарин сделал нечто большее – он дал людям веру 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sz="2200" b="1" i="1" dirty="0">
                <a:solidFill>
                  <a:srgbClr val="002060"/>
                </a:solidFill>
              </a:rPr>
              <a:t>в их собственные силы, в их возможности, дал силу идти увереннее, смелее…"</a:t>
            </a:r>
            <a:endParaRPr lang="ru-RU" sz="220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8472" y="5652666"/>
            <a:ext cx="8713129" cy="110799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sz="2200" dirty="0"/>
              <a:t>Подумайте, где лучше использовать слова С.П. Королёва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sz="2200" dirty="0"/>
              <a:t>в пересказе. Вы можете использовать любые способы цитирования</a:t>
            </a:r>
            <a:endParaRPr lang="ru-RU" sz="22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150" y="50320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092132" y="905773"/>
            <a:ext cx="1700813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7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439313"/>
            <a:ext cx="10515600" cy="1663730"/>
          </a:xfrm>
        </p:spPr>
        <p:txBody>
          <a:bodyPr/>
          <a:lstStyle/>
          <a:p>
            <a:pPr algn="ctr"/>
            <a:r>
              <a:rPr lang="ru-RU" sz="5000" b="1" dirty="0">
                <a:solidFill>
                  <a:srgbClr val="FFFFFF"/>
                </a:solidFill>
              </a:rPr>
              <a:t>Оценка выполнения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ru-RU" sz="5000" b="1" dirty="0">
                <a:solidFill>
                  <a:srgbClr val="FFFFFF"/>
                </a:solidFill>
              </a:rPr>
              <a:t>задания 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94" y="51124"/>
            <a:ext cx="1359020" cy="392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094038" y="905635"/>
            <a:ext cx="1700813" cy="2381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946525"/>
              </p:ext>
            </p:extLst>
          </p:nvPr>
        </p:nvGraphicFramePr>
        <p:xfrm>
          <a:off x="628912" y="2600325"/>
          <a:ext cx="11144250" cy="3876674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9525000">
                  <a:extLst>
                    <a:ext uri="{9D8B030D-6E8A-4147-A177-3AD203B41FA5}">
                      <a16:colId xmlns:a16="http://schemas.microsoft.com/office/drawing/2014/main" xmlns="" val="54417165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xmlns="" val="107946818"/>
                    </a:ext>
                  </a:extLst>
                </a:gridCol>
              </a:tblGrid>
              <a:tr h="1228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Критерии оценивания пересказа текста 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ru-RU" sz="2800" dirty="0">
                          <a:effectLst/>
                        </a:rPr>
                        <a:t>с включением приведённого высказывания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49413921"/>
                  </a:ext>
                </a:extLst>
              </a:tr>
              <a:tr h="73342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Критерий 1. Сохранение при пересказе </a:t>
                      </a:r>
                      <a:r>
                        <a:rPr lang="ru-RU" sz="2800" b="1" dirty="0" err="1">
                          <a:effectLst/>
                        </a:rPr>
                        <a:t>микротем</a:t>
                      </a:r>
                      <a:r>
                        <a:rPr lang="ru-RU" sz="2800" b="1" dirty="0">
                          <a:effectLst/>
                        </a:rPr>
                        <a:t> текста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796379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Все основные </a:t>
                      </a:r>
                      <a:r>
                        <a:rPr lang="ru-RU" sz="2800" dirty="0" err="1">
                          <a:effectLst/>
                        </a:rPr>
                        <a:t>микротемы</a:t>
                      </a:r>
                      <a:r>
                        <a:rPr lang="ru-RU" sz="2800" dirty="0">
                          <a:effectLst/>
                        </a:rPr>
                        <a:t> исходного текста учащийся сохранил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31651092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Учащийся упустил или добавил одну или более </a:t>
                      </a:r>
                      <a:r>
                        <a:rPr lang="ru-RU" sz="2800" dirty="0" err="1">
                          <a:effectLst/>
                        </a:rPr>
                        <a:t>микротем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85372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406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771</Words>
  <Application>Microsoft Office PowerPoint</Application>
  <PresentationFormat>Произвольный</PresentationFormat>
  <Paragraphs>229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Совет директоров</vt:lpstr>
      <vt:lpstr>УСТНОЕ СОБЕСЕДОВАНИЕ ПО РУССКОМУ ЯЗЫКУ</vt:lpstr>
      <vt:lpstr>Четыре задания для собеседования</vt:lpstr>
      <vt:lpstr>Что  обязательно надо  помнить ученику</vt:lpstr>
      <vt:lpstr>ЗАДАНИЕ 1. Чтение текста</vt:lpstr>
      <vt:lpstr>Текст для задания 1</vt:lpstr>
      <vt:lpstr>Оценка выполнения  задания 1</vt:lpstr>
      <vt:lpstr>Оценка выполнения задания 1</vt:lpstr>
      <vt:lpstr>Задание 2. Пересказ текста</vt:lpstr>
      <vt:lpstr>Оценка выполнения задания 2</vt:lpstr>
      <vt:lpstr>Оценка выполнения задания 2</vt:lpstr>
      <vt:lpstr>Дополнительная оценка  выполнения заданий 1 и 2</vt:lpstr>
      <vt:lpstr>Общий балл  за выполнение заданий 1 и 2</vt:lpstr>
      <vt:lpstr>ЗАДАНИЕ 3. Монологическое высказывание  Выберите  одну из тем  для беседы  </vt:lpstr>
      <vt:lpstr>Карточка поможет ученику  рассказать о празднике</vt:lpstr>
      <vt:lpstr>Карточка поможет ученику  рассказать о походе</vt:lpstr>
      <vt:lpstr>Карточка поможет ученику  высказаться о моде</vt:lpstr>
      <vt:lpstr>Оценка выполнения задания 3</vt:lpstr>
      <vt:lpstr>Оценка выполнения задания 3</vt:lpstr>
      <vt:lpstr>Задание 4. Диалог</vt:lpstr>
      <vt:lpstr>Диалог "Праздник":  вопросы экзаменатора </vt:lpstr>
      <vt:lpstr>Диалог "Поход":  вопросы экзаменатора </vt:lpstr>
      <vt:lpstr>Диалог "Мода":  вопросы экзаменатора </vt:lpstr>
      <vt:lpstr>Оценка выполнения задания 4</vt:lpstr>
      <vt:lpstr>Дополнительная оценка  выполнения заданий 3 и 4</vt:lpstr>
      <vt:lpstr>Дополнительная оценка  выполнения заданий 3 и 4</vt:lpstr>
      <vt:lpstr>Общий балл  за выполнение заданий 3 и 4</vt:lpstr>
      <vt:lpstr>УСТНОЕ СОБЕСЕДОВАНИЕ ПО РУССКОМУ ЯЗЫКУ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УСТНОЕ СОБЕСЕДОВАНИЕ ПО РУССКОМУ ЯЗЫКУ</dc:title>
  <dc:creator/>
  <cp:lastModifiedBy/>
  <cp:revision>30</cp:revision>
  <dcterms:created xsi:type="dcterms:W3CDTF">2012-07-30T23:42:41Z</dcterms:created>
  <dcterms:modified xsi:type="dcterms:W3CDTF">2017-11-16T02:01:55Z</dcterms:modified>
</cp:coreProperties>
</file>