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A9FFE-018D-417B-AB6A-F61FF7FFD251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970A5-6C99-4BAF-9792-3F3B6CB1F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3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970A5-6C99-4BAF-9792-3F3B6CB1FA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6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970A5-6C99-4BAF-9792-3F3B6CB1FA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5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3450-DC1B-418F-A445-3B2449A8C14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2368-6785-4A14-96A8-D8BAD1E66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18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3450-DC1B-418F-A445-3B2449A8C14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2368-6785-4A14-96A8-D8BAD1E66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9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3450-DC1B-418F-A445-3B2449A8C14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2368-6785-4A14-96A8-D8BAD1E66C3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706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3450-DC1B-418F-A445-3B2449A8C14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2368-6785-4A14-96A8-D8BAD1E66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6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3450-DC1B-418F-A445-3B2449A8C14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2368-6785-4A14-96A8-D8BAD1E66C3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4496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3450-DC1B-418F-A445-3B2449A8C14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2368-6785-4A14-96A8-D8BAD1E66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8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3450-DC1B-418F-A445-3B2449A8C14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2368-6785-4A14-96A8-D8BAD1E66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3450-DC1B-418F-A445-3B2449A8C14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2368-6785-4A14-96A8-D8BAD1E66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3450-DC1B-418F-A445-3B2449A8C14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2368-6785-4A14-96A8-D8BAD1E66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0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3450-DC1B-418F-A445-3B2449A8C14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2368-6785-4A14-96A8-D8BAD1E66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2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3450-DC1B-418F-A445-3B2449A8C14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2368-6785-4A14-96A8-D8BAD1E66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29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3450-DC1B-418F-A445-3B2449A8C14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2368-6785-4A14-96A8-D8BAD1E66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3450-DC1B-418F-A445-3B2449A8C14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2368-6785-4A14-96A8-D8BAD1E66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7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3450-DC1B-418F-A445-3B2449A8C14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2368-6785-4A14-96A8-D8BAD1E66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6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3450-DC1B-418F-A445-3B2449A8C14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2368-6785-4A14-96A8-D8BAD1E66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5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3450-DC1B-418F-A445-3B2449A8C14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2368-6785-4A14-96A8-D8BAD1E66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3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D3450-DC1B-418F-A445-3B2449A8C14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8F2368-6785-4A14-96A8-D8BAD1E66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4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 перпендикулярности прямой и плоскости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b="1" smtClean="0"/>
              <a:t>Геометрия </a:t>
            </a:r>
            <a:r>
              <a:rPr lang="ru-RU" sz="4400" b="1" smtClean="0"/>
              <a:t>10А,10В </a:t>
            </a:r>
            <a:r>
              <a:rPr lang="ru-RU" sz="4400" b="1" dirty="0" smtClean="0"/>
              <a:t>классы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4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332" y="0"/>
            <a:ext cx="9385540" cy="23636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Решить задачу №119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Прямая </a:t>
            </a:r>
            <a:r>
              <a:rPr lang="en-US" dirty="0"/>
              <a:t>OA </a:t>
            </a:r>
            <a:r>
              <a:rPr lang="ru-RU" dirty="0"/>
              <a:t>перпендикулярна к </a:t>
            </a:r>
            <a:r>
              <a:rPr lang="ru-RU" dirty="0" smtClean="0"/>
              <a:t>плоскости </a:t>
            </a:r>
            <a:r>
              <a:rPr lang="en-US" dirty="0"/>
              <a:t>OBC, </a:t>
            </a:r>
            <a:r>
              <a:rPr lang="ru-RU" dirty="0"/>
              <a:t>и точка </a:t>
            </a:r>
            <a:r>
              <a:rPr lang="en-US" dirty="0"/>
              <a:t>O </a:t>
            </a:r>
            <a:r>
              <a:rPr lang="ru-RU" dirty="0"/>
              <a:t>является серединой отрезка </a:t>
            </a:r>
            <a:r>
              <a:rPr lang="en-US" dirty="0"/>
              <a:t>AD. </a:t>
            </a:r>
            <a:r>
              <a:rPr lang="ru-RU" dirty="0"/>
              <a:t>Докажите, что: а) </a:t>
            </a:r>
            <a:r>
              <a:rPr lang="en-US" dirty="0"/>
              <a:t>AB = DB; </a:t>
            </a:r>
            <a:r>
              <a:rPr lang="ru-RU" dirty="0"/>
              <a:t>б) </a:t>
            </a:r>
            <a:r>
              <a:rPr lang="en-US" dirty="0"/>
              <a:t>AB = AC, </a:t>
            </a:r>
            <a:r>
              <a:rPr lang="ru-RU" dirty="0"/>
              <a:t>если </a:t>
            </a:r>
            <a:r>
              <a:rPr lang="en-US" dirty="0"/>
              <a:t>OB = OC; </a:t>
            </a:r>
            <a:r>
              <a:rPr lang="ru-RU" dirty="0"/>
              <a:t>в) </a:t>
            </a:r>
            <a:r>
              <a:rPr lang="en-US" dirty="0"/>
              <a:t>OB = OC, </a:t>
            </a:r>
            <a:r>
              <a:rPr lang="ru-RU" dirty="0"/>
              <a:t>если </a:t>
            </a:r>
            <a:r>
              <a:rPr lang="en-US" dirty="0"/>
              <a:t>AB = AC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582" t="36717" r="37916" b="45506"/>
          <a:stretch/>
        </p:blipFill>
        <p:spPr>
          <a:xfrm>
            <a:off x="500332" y="2656935"/>
            <a:ext cx="3423029" cy="3602193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/>
          <a:srcRect l="39583" t="26845" r="36728" b="66766"/>
          <a:stretch/>
        </p:blipFill>
        <p:spPr>
          <a:xfrm>
            <a:off x="3675848" y="2516564"/>
            <a:ext cx="6986401" cy="1059953"/>
          </a:xfrm>
          <a:prstGeom prst="rect">
            <a:avLst/>
          </a:prstGeom>
        </p:spPr>
      </p:pic>
      <p:pic>
        <p:nvPicPr>
          <p:cNvPr id="9" name="Объект 6"/>
          <p:cNvPicPr>
            <a:picLocks noChangeAspect="1"/>
          </p:cNvPicPr>
          <p:nvPr/>
        </p:nvPicPr>
        <p:blipFill rotWithShape="1">
          <a:blip r:embed="rId5"/>
          <a:srcRect l="39044" t="29876" r="47604" b="52986"/>
          <a:stretch/>
        </p:blipFill>
        <p:spPr>
          <a:xfrm>
            <a:off x="3751328" y="3418569"/>
            <a:ext cx="4340250" cy="313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 перпендикулярности прямой и плоскости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Теорема. </a:t>
            </a:r>
            <a:r>
              <a:rPr lang="ru-RU" b="1" i="1" dirty="0" smtClean="0"/>
              <a:t>Если </a:t>
            </a:r>
            <a:r>
              <a:rPr lang="ru-RU" b="1" i="1" dirty="0"/>
              <a:t>прямая перпендикулярна к двум    пересекающимся прямым, лежащим в плоскости,  то она перпендикулярна к этой плоскости</a:t>
            </a:r>
            <a:r>
              <a:rPr lang="ru-RU" b="1" i="1" dirty="0" smtClean="0"/>
              <a:t>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987933"/>
            <a:ext cx="5309398" cy="2923617"/>
          </a:xfrm>
          <a:prstGeom prst="rect">
            <a:avLst/>
          </a:prstGeom>
        </p:spPr>
      </p:pic>
      <p:pic>
        <p:nvPicPr>
          <p:cNvPr id="51" name="Объект 3"/>
          <p:cNvPicPr>
            <a:picLocks noChangeAspect="1"/>
          </p:cNvPicPr>
          <p:nvPr/>
        </p:nvPicPr>
        <p:blipFill rotWithShape="1">
          <a:blip r:embed="rId3"/>
          <a:srcRect l="12892" t="49459" r="68231" b="45429"/>
          <a:stretch/>
        </p:blipFill>
        <p:spPr>
          <a:xfrm>
            <a:off x="6159259" y="3582786"/>
            <a:ext cx="4347716" cy="6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 перпендикулярности прямой и плоскости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351" t="35868" r="37672" b="39152"/>
          <a:stretch/>
        </p:blipFill>
        <p:spPr>
          <a:xfrm>
            <a:off x="6141178" y="3308735"/>
            <a:ext cx="5280195" cy="33760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84" y="2181362"/>
            <a:ext cx="5309398" cy="2923617"/>
          </a:xfrm>
          <a:prstGeom prst="rect">
            <a:avLst/>
          </a:prstGeom>
        </p:spPr>
      </p:pic>
      <p:pic>
        <p:nvPicPr>
          <p:cNvPr id="51" name="Объект 3"/>
          <p:cNvPicPr>
            <a:picLocks noChangeAspect="1"/>
          </p:cNvPicPr>
          <p:nvPr/>
        </p:nvPicPr>
        <p:blipFill rotWithShape="1">
          <a:blip r:embed="rId5"/>
          <a:srcRect l="12892" t="49459" r="68231" b="45429"/>
          <a:stretch/>
        </p:blipFill>
        <p:spPr>
          <a:xfrm>
            <a:off x="6020409" y="2181362"/>
            <a:ext cx="5753821" cy="87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Объект 4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61" y="643046"/>
            <a:ext cx="11524164" cy="459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22274" cy="813758"/>
          </a:xfrm>
        </p:spPr>
        <p:txBody>
          <a:bodyPr/>
          <a:lstStyle/>
          <a:p>
            <a:r>
              <a:rPr lang="ru-RU" dirty="0" smtClean="0"/>
              <a:t>Разбор задачи №128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1930401"/>
            <a:ext cx="8687082" cy="4179974"/>
          </a:xfrm>
        </p:spPr>
        <p:txBody>
          <a:bodyPr/>
          <a:lstStyle/>
          <a:p>
            <a:r>
              <a:rPr lang="ru-RU" dirty="0"/>
              <a:t>Задача 128. Через точку O пересечения диагоналей параллелограмма ABCD проведена прямая OM так, что MA =MC, MB =MD. Докажите, что прямая OM </a:t>
            </a:r>
            <a:r>
              <a:rPr lang="ru-RU" dirty="0" smtClean="0"/>
              <a:t>перпендикулярна </a:t>
            </a:r>
            <a:r>
              <a:rPr lang="ru-RU" dirty="0"/>
              <a:t>к плоскости параллелограмма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/>
          <a:srcRect l="38269" t="29234" r="37728" b="48319"/>
          <a:stretch/>
        </p:blipFill>
        <p:spPr>
          <a:xfrm>
            <a:off x="767748" y="3112699"/>
            <a:ext cx="6892507" cy="36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0112" y="966159"/>
            <a:ext cx="9135375" cy="5167222"/>
          </a:xfrm>
        </p:spPr>
        <p:txBody>
          <a:bodyPr/>
          <a:lstStyle/>
          <a:p>
            <a:r>
              <a:rPr lang="ru-RU" sz="3600" dirty="0">
                <a:solidFill>
                  <a:srgbClr val="F0A22E"/>
                </a:solidFill>
              </a:rPr>
              <a:t>Решить задачи №</a:t>
            </a:r>
            <a:r>
              <a:rPr lang="ru-RU" sz="3600" dirty="0" smtClean="0">
                <a:solidFill>
                  <a:srgbClr val="F0A22E"/>
                </a:solidFill>
              </a:rPr>
              <a:t>120,121,126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4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87</Words>
  <Application>Microsoft Office PowerPoint</Application>
  <PresentationFormat>Широкоэкранный</PresentationFormat>
  <Paragraphs>11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Грань</vt:lpstr>
      <vt:lpstr>Признак перпендикулярности прямой и плоскости</vt:lpstr>
      <vt:lpstr>Решить задачу №119 Прямая OA перпендикулярна к плоскости OBC, и точка O является серединой отрезка AD. Докажите, что: а) AB = DB; б) AB = AC, если OB = OC; в) OB = OC, если AB = AC</vt:lpstr>
      <vt:lpstr>Признак перпендикулярности прямой и плоскости</vt:lpstr>
      <vt:lpstr>Признак перпендикулярности прямой и плоскости</vt:lpstr>
      <vt:lpstr>Презентация PowerPoint</vt:lpstr>
      <vt:lpstr>Разбор задачи №128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 перпендикулярности прямой и плоскости</dc:title>
  <dc:creator>Ларионова Ольга Сергеевна</dc:creator>
  <cp:lastModifiedBy>Ларионова Ольга Сергеевна</cp:lastModifiedBy>
  <cp:revision>11</cp:revision>
  <dcterms:created xsi:type="dcterms:W3CDTF">2019-11-22T07:50:37Z</dcterms:created>
  <dcterms:modified xsi:type="dcterms:W3CDTF">2019-11-25T06:14:03Z</dcterms:modified>
</cp:coreProperties>
</file>